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прямая: основа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начинается с точки и прямой.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числа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 изучает фигуры и их связи. Точка и прямая — самые простые элементы, из которых вырастают все остальные построения. Координаты помогают описывать их числами и точнее находить положение на плоскости.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точка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имеет длины, ширины и высоты, но показывает точное место. В геометрии она служит опорой для построений и помогает задавать положение фигур.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точку можно увидеть как метку на карте, пиксель на экране или отметку в схеме. Во всех случаях она обозначает конкретное место.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точек составляют более сложные объекты: отрезки, углы, многоугольники и графики. Без точки невозможно точно начать построение или зафиксировать нужную позицию.
</a:t>
            </a:r>
            <a:endParaRPr lang="en-US" sz="11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точки обычно обозначают заглавными латинскими буквами: A, B, C, D. Такое обозначение удобно, потому что буква сразу указывает на конкретную точку.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точку показывают маленьким кружком или жирной точкой, а рядом ставят букву. Так рисунок остаётся аккуратным и понятным для чтения.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и 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саму точку и её запись. Буква — это лишь название объекта, а не сама точка, как имя и человек.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прямая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 — это линия без толщины, которая не искривляется и продолжается в обе стороны бесконечно. В геометрии её считают идеальной моделью.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прямую показывают как ровную черту со стрелками на концах. Стрелки напоминают, что у неё нет начала и конца.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похожими на прямую бывают натянутая нить или ровный край линейки. Но это только приближения, а не настоящая геометрическая прямая.
</a:t>
            </a:r>
            <a:endParaRPr lang="en-US" sz="9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часто обозначают строчной буквой, например l, m или n. Такое обозначение удобно, когда на чертеже много линий и их нужно различать.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прямую называют по двум точкам, через которые она проходит, например AB. Это не отрезок, а вся бесконечная прямая, заданная этими точками.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виден только небольшой участок прямой. Важно помнить, что это условное изображение, а не вся линия целиком.
</a:t>
            </a:r>
            <a:endParaRPr lang="en-US" sz="12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прямой: отрезок и луч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служит основой для более коротких и ограниченных фигур. Из неё получают отрезки и лучи, сохраняя одно направление линии без изгибов.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 — это часть прямой с двумя границами. У него есть начало и конец, поэтому его можно измерить и сравнить с другими отрезками.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только одну начальную точку и продолжается в одном направлении. Он похож на прямую, но ограничен с одной стороны.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прямой нет концов, поэтому она не ограничивает движение в одном направлении. Именно это отличает её от отрезка и луча.
</a:t>
            </a:r>
            <a:endParaRPr lang="en-US" sz="9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прямую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прямая выглядит как ровная линия. Важно, чтобы она не имела изгибов, потому что именно прямизна делает её геометрической прямой.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прямая может напоминать дорогу или маршрут, который идёт в одном направлении. Такое сравнение помогает увидеть постоянство направления.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движении прямая похожа на путь без поворотов. Если направление не меняется, можно представить себе движение вдоль одной линии.
</a:t>
            </a:r>
            <a:endParaRPr lang="en-US" sz="9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лежит на 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лежит на прямой l, это записывают так: A ∈ l. Знак принадлежности показывает, что точка является частью прямой.
</a:t>
            </a:r>
            <a:endParaRPr lang="en-US" sz="125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запись читают как «точка A принадлежит прямой l». Она помогает точно описывать чертёж и не полагаться только на зрительное впечатление.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точка кажется близкой к линии, этого недостаточно. Нужна точная проверка по рисунку: совпадает ли она с прямой или нет.
</a:t>
            </a:r>
            <a:endParaRPr lang="en-US" sz="11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принадлежит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Рядом, но 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может находиться рядом с прямой, но не входить в неё. На чертеже это показывает, что объект и линия остаются разными.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∉ l означает, что точка A не принадлежит прямой l. Это нужно читать точно, не по приблизительному виду рисунка.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изображения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линия, неровный рисунок или неаккуратное построение могут запутать. Поэтому всегда проверяют, совпадает ли точка с самой прямой, а не только находится ли близко.
</a:t>
            </a:r>
            <a:endParaRPr lang="en-US" sz="10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точки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лежат на одной прямой, они называются коллинеарными. Это помогает быстро проверять построения: достаточно увидеть, совпадает ли их расположение с одной линией на чертеже.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точки могут быть расположены в любом порядке и на любом расстоянии друг от друга. Важно не расстояние между ними, а принадлежность одной и той же прямой.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коллинеарность часто используют как проверку аккуратности. Если точки должны быть выстроены в ряд, но одна заметно смещена, значит, построение выполнено неточно.
</a:t>
            </a:r>
            <a:endParaRPr lang="en-US" sz="11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задают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различных точек строится единственная прямая, если точки не совпадают.
</a:t>
            </a:r>
            <a:endParaRPr lang="en-US" sz="23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имеют общую точку, говорят, что они пересекаются. Эта точка принадлежит обеим прямым и становится местом их встречи на рисунке.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обычно изображают как чётко видимую точку, где линии меняют направление относительно друг друга. На аккуратном чертеже это помогает быстро найти нужный объект.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 рисунком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судить только по виду рисунка: из-за толщины линий или неточности построения кажется, что прямые касаются, хотя на самом деле они пересекаются иначе.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полезно сразу отмечать точку пересечения буквой. Это упрощает запись ответа и помогает не перепутать её с любой другой точкой на чертеже.
</a:t>
            </a:r>
            <a:endParaRPr lang="en-US" sz="8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пересекаются, как бы далеко их ни продолжали. У них одинаковое направление, поэтому они сохраняют постоянное расстояние.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жизни такие линии легко увидеть на рельсах, краях тетрадных строк или полосах на разметке. Эти примеры помогают запомнить главное свойство без лишних формул.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важно не доверять только внешнему виду. Если линии просто не успели пересечься в пределах рисунка, это ещё не означает параллельность.
</a:t>
            </a:r>
            <a:endParaRPr lang="en-US" sz="9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образуют угол 90°. Такое пересечение называют прямым углом, а запись a ⟂ b показывает, что линии стоят строго «крест-накрест».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прямой угол часто помечают маленьким квадратом у вершины. Этот знак помогает сразу увидеть, что угол именно прямой, а не просто похож на него.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нельзя путать с обычным пересечением под любым углом. Если угол не равен 90°, прямые не считаются перпендикулярными.
</a:t>
            </a:r>
            <a:endParaRPr lang="en-US" sz="11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положение точки удобно читать по знаку числа: справа — положительные, слева — отрицательные. Это первый шаг к координатам.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точка от нуля, тем больше по модулю её координата. Ноль делит прямую на две части и задаёт начало отсчёта.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числовой пример по теме «Точка и прямая».
</a:t>
            </a:r>
            <a:endParaRPr lang="en-US" sz="1239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 прямой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плоскости задаётся двумя числами, поэтому у неё всегда есть две координаты. Сначала указывают положение по оси x, затем по оси y.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пересекаются в начале координат, которое обозначают нулём. От него удобно отсчитывать движение вправо, влево, вверх и вниз.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важен: (x; y) не равен (y; x). Если перепутать координаты, точка окажется в другом месте и ответ получится неверным.
</a:t>
            </a:r>
            <a:endParaRPr lang="en-US" sz="956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не только ставить точки, но и читать готовые рисунки. По паре чисел можно точно восстановить положение объекта на плоскости.
</a:t>
            </a:r>
            <a:endParaRPr lang="en-US" sz="9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прямой показывает, как меняется y при изменении x. В уравнении y = kx + b коэффициент k отвечает за наклон, а b — за пересечение с осью y.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возрастает: при увеличении x значение y тоже растёт. Точка пересечения с осью y видна при x = 0 и равна 1.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графика функции y = 2x + 1.
</a:t>
            </a:r>
            <a:endParaRPr lang="en-US" sz="1248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 координатах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линейного уравнения по двум точкам.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двум точкам можно быстро составить уравнение прямой: сначала находят наклон, затем подставляют одну из точек, чтобы получить свободный член.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знать две точки, чтобы восстановить линейную зависимость. Вычисления короткие и опираются на разность координат.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уравнение по двум точкам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помнить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место, прямая — направление, а их отношения описываются простыми записями и правилами. Координаты переводят геометрию на язык чисел, поэтому построения становятся точнее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2026-07-27T05:10:39Z</dcterms:created>
  <dcterms:modified xsi:type="dcterms:W3CDTF">2026-07-27T05:10:39Z</dcterms:modified>
</cp:coreProperties>
</file>