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Астероиды: ключевые темы и актуальность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астероидов расширяет горизонты знаний о космосе и безопасности Земли.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исследования малых планет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открытием Цереры в 1801 году астрономия получила новое направление. За два столетия накоплены сотни тысяч открытий, подтверждающих важность астероидов для понимания истории Солнечной системы.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общие характеристики астероидов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представляют собой каменистые или металлические объекты диаметром от метра до почти тысячи километров, вращающиеся по орбитам вокруг Солнца.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отсутствует атмосфера, слабое гравитационное поле и большая вариативность по составу, размерам и форме тела.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скопления встречаются в поясах и группах, связанных с гравитационным влиянием крупных планет.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астероидов по основным поясам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астероидов сосредоточено в главном поясе, что отражает динамику их происхождения и эволюции.
</a:t>
            </a:r>
            <a:endParaRPr lang="en-US" sz="1559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пояс находится между Марсом и Юпитером и содержит подавляющее большинство астероидов.
</a:t>
            </a:r>
            <a:endParaRPr lang="en-US" sz="165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астероидов по составу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C-типы составляют большинство, отличаются углеродистым составом и тёмной поверхностью, указывающей на примитивный состав. S-типы — силикатные, более светлые и отражающие, представляют около 17% объектов.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астероидов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M-типы содержат железо и никель, характеризуются металлическим строением. Их классификация подтверждается спектроскопией и анализом метеоритов, расширяя представления о составе.
</a:t>
            </a:r>
            <a:endParaRPr lang="en-US" sz="1483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и подтверждения
</a:t>
            </a:r>
            <a:endParaRPr lang="en-US" sz="1647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астероидов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астероидов чаще всего неправильная, отражая недостаточную гравитацию для формирования сферической поверхности.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Диаметры варьируются от нескольких метров до Цереры — крупнейшего астероида с диаметром около 940 км.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астероиды образуют двойные системы или имеют своих спутников, как пример Ида с Дактилем.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размеров и форм помогает понять процессы столкновений и структурной эволюции малых тел.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астероидов: строение и расположение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пояс расположен между орбитами Марса и Юпитера, содержит миллионы объектов с разнообразными орбитами и столкновениями.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влияние Юпитера не позволяло сформироваться полноценной планете, способствуя фрагментации и перемещению тел в поясе.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Троянские и околоземные астероиды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Троянские астероиды находятся в точках Лагранжа крупных планет, наиболее многочисленны у Юпитера.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объекты представляют стабильные орбитальные локализации, включая марсианские и земные троянцы.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Околоземные астероиды подходят ближе к Земле, требуя постоянного наблюдения ввиду риска столкновения.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известных астероидов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крупнейших астероидов по диаметру, типу и массе с упором на их вклад в массу главного пояса.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содержит почти треть массы главного пояса, что делает её ключевым объектом в изучении.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 структура астероидов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Углеродистые астероиды и органические соединения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Углеродистые астероиды богаты органикой и гидратированными минералами, что свидетельствует о наличии воды и условии для химических реакций в ранней Солнечной системе.
</a:t>
            </a:r>
            <a:endParaRPr lang="en-US" sz="1292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Силикатные и металлические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Силикатные астероиды состоят из минералов оливина и пироксена, в то время как металлические представлены в основном железом и никелем, отражая различное происхождение и внутреннее дифференцирование.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организация и пористость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астероиды — плотные монолитные тела, а другие — рыхлые 'гравийные кучи', сформированные после столкновений и сцементированных космическими процессами.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рассматриваются как остатки вещества протопланетного диска, в котором гравитационное воздействие Юпитера предотвратило формирование полноценной планеты в поясах малых тел.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мнение, что часть астероидов представлена обломками планетезималей, образовавшихся и разрушенных на ранних этапах эволюции Солнечной системы.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гипотезы связывают происхождение астероидов с первичными конденсатами в небулярном облаке, сохранившимися в неизменном виде на протяжении миллиардов лет.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о происхождении астероидов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столкновения с Землей
</a:t>
            </a:r>
            <a:endParaRPr lang="en-US" sz="1779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Тунгусского тела в 1908 году вызвало взрыв мощностью до 15 мегатонн, повредив лесной массив площадью около 2000 км². Этот инцидент считается одним из крупнейших за последние столетия.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Кратер Чиксулуб диаметром 180 км, образованный около 66 миллионов лет назад, связан с массовым вымиранием динозавров. Вероятность столкновения крупных астероидов превышает единичные случаи на несколько сотен тысяч лет.
</a:t>
            </a:r>
            <a:endParaRPr lang="en-US" sz="162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вероятность столкновения астероидов с Землей
</a:t>
            </a:r>
            <a:endParaRPr lang="en-US" sz="211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крупнее 1 км представляют наибольшую опасность, но их столкновения крайне редки, в то время как меньшие объекты более часты и вызывают локальные последствия.
</a:t>
            </a:r>
            <a:endParaRPr lang="en-US" sz="129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объекты часто сгорают в атмосфере, предотвращая значительный ущерб. Периодичность падений тесно коррелирует с потенциальным масштабом разрушений.
</a:t>
            </a:r>
            <a:endParaRPr lang="en-US" sz="1369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наблюдения и оценка рисков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NASA Sentry систематически отслеживает околоземные объекты и предсказывает возможные сближения с нашей планетой на десятилетия вперёд.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система ESA NEODyS обеспечивает данные по динамике движения астероидов и оценивает вероятности потенциальных угроз для Земли.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Pan-STARRS на Гавайях выполняет поиск малых и новых астероидов, расширяя спектр обнаруживаемых объектов благодаря высокой чувствительности приборов.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и пополняются базы данных орбитальных параметров, используемые для моделирования и прогнозирования потенциально опасных столкновений.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исследовательские миссии к астероидам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Запущенная в 2007 году, миссия NASA Dawn достигла Весты и Цереры, подробно исследовав их поверхность, геологию и состав, раскрывая ключевые процессы эволюции главного пояса астероидов.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Dawn изучила Весту и Цереру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2014–2020 гг. японский аппарат взял пробы минералов с астероида Рюгу и возвратил их на Землю, что позволило провести детальный лабораторный анализ состава и структуры.
</a:t>
            </a:r>
            <a:endParaRPr lang="en-US" sz="1242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миссия Hayabusa2 доставила образцы с Рюгу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NASA OSIRIS-REx изучала астероид Бенну с 2016 по 2023 год, собрав образцы и предоставив ценные данные о составе и возможном истоке органического вещества солнечной системы.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OSIRIS-REx исследовал и взял пробы с астероида Бенну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850" y="1230400"/>
            <a:ext cx="757295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на астероидах: сравнительный анализ
</a:t>
            </a:r>
            <a:endParaRPr lang="en-US" sz="1807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Психея содержит значительные запасы металлических ресурсов, превосходящие земные по стоимости, что делает её приоритетным объектом для горнодобывающей деятельности в космосе.
</a:t>
            </a:r>
            <a:endParaRPr lang="en-US" sz="1782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Planetary Resources, 2022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ресурсы астероидов Психея и Бенну, оценочные стоимости и потенциальное значение для будущей космической индустрии.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ресурсов астероидов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из астероидов, включая железо и платину, могут обеспечить материалы для строительства космических станций и техники, снижая зависимость от земных ресурсов.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добываемая из астероидов, важна для поддержания жизнеобеспечения и производства топлива, что существенно увеличивает автономность дальних космических миссий.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автономные роботы для добычи и переработки ресурсов на орбите, что позволит создать эффективные циклы снабжения и хранения вне влияния земной гравитации.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освоения и защиты Земли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изменения орбит астероидов с помощью гравитационных буксиров и кинетических ударов демонстрируют эффективность в предотвращении столкновений с Землёй на ранних этапах прогнозирования.
</a:t>
            </a:r>
            <a:endParaRPr lang="en-US" sz="16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DART и Hera проводят тесты методов отклонения потенциально опасных объектов, способствуя формированию глобальных систем защиты планеты от космических угроз.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925" y="2624525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в культуре и науке будущего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массовая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такие как ''Армагеддон'', формируют интерес к астероидам, популяризируя вопросы космической угрозы и возможностей освоения малых тел.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видеоигры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 игры используют сюжетные линии, связанные с астероидами, вдохновляя новое поколение исследователей и инженеров на изучение космоса.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прогнозы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создаёт предпосылки для создания первых космических баз на астероидах, открывая эру промышленности в межпланетном пространстве.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астероидов: взгляд в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296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астероидов расширяет знание о Солнечной системе, открывает возможности защиты Земли и прокладывает путь к освоению ресурсов для межпланетных миссий и инфраструктуры.
</a:t>
            </a:r>
            <a:endParaRPr lang="en-US" sz="30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2026-05-08T00:32:34Z</dcterms:created>
  <dcterms:modified xsi:type="dcterms:W3CDTF">2026-05-08T00:32:34Z</dcterms:modified>
</cp:coreProperties>
</file>