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опасной погоде и защитить себя, дом и близких.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бури и смерчи: как уменьшить ущерб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погода: почему к ней готовятся заранее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ветер, ливни, град и смерчи могут за минуты повредить дома, транспорт, деревья и линии электропередачи. Чем раньше начата подготовка, тем меньше риск травм и потерь.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прогнозом погоды и сообщениями МЧС, чтобы вовремя узнать о штормовом предупреждении. Это помогает не пропустить момент, когда нужно перейти к подготовке.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семейный план: где встречаться, куда укрываться, как связаться с близкими, если сеть пропадёт. Заранее распределите обязанности между взрослыми и детьми.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меры заранее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запас воды, еды, аптечку, фонарик, батарейки, power bank, тёплые вещи, копии документов и номера экстренных служб на один лист.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96554"/>
            <a:ext cx="4348200" cy="2468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тревожный набор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предметы тревожного набора и их назначение.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помогает пережить первые сутки без света, воды и привычной связи.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МЧС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дом к сильному ветру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Закройте окна и двери, уберите с балкона, подоконников и двора всё лёгкое и незакреплённое. Горшки, велосипеды, инвентарь и рекламные конструкции могут стать опасными при порывах ветра.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крышу, крепления, антенны и сухие ветки рядом с домом. Именно слабые элементы чаще всего ломаются первыми и усиливают повреждения здания.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предупреждении о стихии
</a:t>
            </a:r>
            <a:endParaRPr lang="en-US" sz="239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сообщении о шторме или смерче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встречаются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часто запускает цепочку аварий: падают ветки, рвутся провода и нарушается движение транспорта.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ветровые повреждения и отключения инфраструктуры, поэтому защита дома и связи особенно важна.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типовые последствия опасных погодных явлений; данные для учебной схемы
</a:t>
            </a:r>
            <a:endParaRPr lang="en-US" sz="13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место в доме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без окон и с прочными стенами снижает риск травм от стекла и летящих предметов. Лучше выбирать место дальше от наружных стен и тяжёлой мебели.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комната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часто имеет крепкие стены и минимум остекления. Однако рядом не должно быть скользких предметов и тяжёлых полок, которые могут упасть.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комната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Подвал безопасен только тогда, когда в нём нет риска затопления. Он помогает укрыться от ветра и обломков, но вход должен быть свободным и доступным.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Подвал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подходит, если он находится внутри квартиры и не выходит к большим окнам. Здесь меньше стекла, а значит, меньше опасность порезов при сильном ветре.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стихия застала на улице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ищите капитальное здание и не оставайтесь на открытом месте. Чем быстрее вы зайдёте внутрь, тем меньше риск попасть под падающие предметы и осколки.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стойте на мостах, набережных и рядом с водой. На таких участках ветер сильнее, а укрыться от летящих предметов сложнее.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деревьев, остановок, заборов, навесов, рекламных щитов и линий электропередачи. Они могут упасть, сорваться с креплений или ударить током.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в автомобиле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Остановите машину в безопасном месте, вдали от деревьев, мостов, щитов и проводов. Закройте окна и оставайтесь в салоне, если рядом нет надёжного здания.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близком смерче автомобиль не считается надёжным укрытием. Если есть возможность, перейдите в прочное здание; иначе защитите голову от стекла и летящих предметов.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поведения при смерче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прекратите все дела и быстро найдите укрытие. Смерч развивается стремительно, поэтому время на сборы минимально, а промедление резко повышает риск травм.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Услышан сигнал тревоги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уйти в подвал или во внутреннюю комнату нижнего этажа. Избегайте лестниц, лифта, окон и любых мест, где может лететь стекло или мусор.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Спуск в самое безопасное место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Оставайтесь в укрытии, пока не будет официального сообщения об окончании угрозы. Не выходите наружу сразу после стихии: вокруг могут быть обломки, провода и повреждённые конструкции.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Ожидание до отмены опасности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снижают риск дома и в школе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убирают источник травм ещё до начала ветра и дождя.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выполнены простые действия, тем меньше ущерб и быстрее восстановление после стихии.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на основе правил безопасности МЧС России и школьных рекомендаций по подготовке к опасной погоде.
</a:t>
            </a:r>
            <a:endParaRPr lang="en-US" sz="11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урагана, бури и смерча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эти явления отличаются по масштабу, длительности и характеру разрушений.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Различается масштаб и длительность, но в каждом случае нужна быстрая защита от ветра, стекла и летящих предметов.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общие определения опасных метеоявлений.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осматривают дом на запах газа, трещины, протечки крыши и разбитые окна. Если есть подозрение на серьёзные повреждения, внутрь не заходят до проверки взрослыми или специалистами.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проводам и линиям электропередачи. К оборванным кабелям не подходят и не прикасаются, даже если они лежат на земле и внешне не выглядят опасными.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после стихии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здание накренилось, появились крупные трещины или слышны подозрительные звуки, рядом не остаются. Безопаснее отойти на расстояние и ждать указаний спасателей или коммунальных служб.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вокруг дома фиксируют упавшие деревья, мусор, сломанные заборы и другие повреждения. Это помогает быстрее организовать ремонт и при необходимости обратиться в службы или страховую компанию.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пострадавшему после стихийного ветра
</a:t>
            </a:r>
            <a:endParaRPr lang="en-US" sz="240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оказании первой помощи в безопасном месте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предупреждают людей, помогают эвакуировать жителей из опасных зон и ограничивают доступ туда, где есть риск обрушения, падения деревьев или повреждения проводов.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спасательные службы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оказывают помощь пострадавшим, а службы связи и транспорта постепенно восстанавливают телефонную связь, маршруты и движение, чтобы жизнь быстро вернулась в обычный ритм.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Энергетики восстанавливают линии электропередачи, а коммунальные службы убирают завалы, сломанные деревья и мусор, чтобы вернуть городу воду, свет и проезд по улицам.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ранняя подготовка снижает ущерб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действия дают время спокойно проверить дом, вещи и маршрут в укрытие.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начата подготовка, тем ниже риск травм, потерь и спешки при эвакуации.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логике мер профилактики из рекомендаций МЧС России; значения показывают относительный уровень риска.
</a:t>
            </a:r>
            <a:endParaRPr lang="en-US" sz="11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семьи и класса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крупно написаны телефоны, адрес встречи и список вещей. Каждый знает, где лежит аптечка, кто берёт документы и кто помогает младшим детям собраться быстрее.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на холодильнике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основными пунктами добавляют контакты соседей и родственников. Это помогает быстро связаться с теми, кому может понадобиться поддержка, если телефонная сеть будет работать с перебоями.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список помощников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памятку вешают рядом с доской или в коридоре. В ней коротко указаны маршрут в укрытие, порядок отключения света и правила, что делать при тревоге без паники.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план на одной странице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856" y="1686040"/>
            <a:ext cx="267563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ошибки, которые усиливают ущерб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опасная ошибка — не слушать сообщения служб и продолжать обычные дела. Из-за этого люди позже находят укрытие и чаще попадают в зону падения предметов и обрывов.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предупреждений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фотографировать ураган или смерч на улице часто заканчивается травмами. Человек оказывается рядом с ветками, стеклом, щитами и проводами именно тогда, когда нужно срочно укрыться.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 стихии снаружи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стихии нельзя идти через воду, трогать провода или входить в повреждённое здание без проверки. Эти действия повышают риск удара током, падения и новых разрушений.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действия после шторма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Незакрытые окна усиливают разрушения и опасность для людей внутри дома. Лёгкие вещи с балкона или подоконника легко уносит ветром, и они становятся летящими предметами.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окна и балконы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заранее знать предупреждения, собрать набор, укрепить дом и выбрать безопасное место, опасная погода встречается спокойнее. Тогда меньше травм, разрушений и проблем после стихии.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спасает жизнь и уменьшает ущерб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2026-05-20T23:34:16Z</dcterms:created>
  <dcterms:modified xsi:type="dcterms:W3CDTF">2026-05-20T23:34:16Z</dcterms:modified>
</cp:coreProperties>
</file>