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чудеса вокруг нас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живёт рядом с нами каждый день.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рядом: в сказках и в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чудо бывает волшебным, а в жизни — тихим и очень тёплым. Книги помогают замечать, как красивы доброта, забота, природа и простые радости вокруг нас.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начинается с чуда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свет за окном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Едва рассвет тронет стекло, комната меняется, будто её кто-то осторожно раскрасил светом. За окном просыпаются птицы, а воздух становится особенно свежим. Так начинается день, полный новых дел и маленьких открытий.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Птичий концерт ранним утром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дворе ещё тихо, но уже слышны весёлые голоса птиц. Они словно приветствуют новый день и зовут всех просыпаться. Этот обычный утренний звук делает мир живым и радостным, как будто природа улыбается.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дарит человеку возможность начать сначала: сделать зарядку, открыть тетрадь, прочитать страницу и помочь дома. Даже самый простой рассвет напоминает, что впереди ждёт что-то интересное. В этом и прячется маленькое чудо начала.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природы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просыпается особенно заметно: на ветках появляются первые листочки, а под тёплым солнцем раскрываются цветы. Кажется, что земля сама радуется новому сезону.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всё вокруг становится ярким и живым, осенью листья горят золотом и красным цветом, а зимой снег укрывает землю мягким белым покровом. У каждого времени года свой характер.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чудо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Семечко в земле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семечко лежит в почве, и никто не видит, как в нём начинается жизнь. Но внутри уже идёт тихая работа, из которой потом появится росток.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результат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растение вырастает, а ребёнок учится читать, писать, считать и дружить. Маленькие шаги складываются в большое умение, и это очень похоже на настоящее чудо.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росток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 земли показывается зелёный стебелёк. Он тянется к свету, набирается силы и постепенно становится крепче, словно учится жить на свете.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дружбы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рядом — и даже обычный день становится веселее. С ним легче играть, учиться и делиться, потому что доверие рождается из добрых слов и честных поступков.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особенно заметна в простых делах: когда тебя слушают, помогают и не смеются над ошибкой. Тогда хочется быть лучше самому и делать добро в ответ.
</a:t>
            </a:r>
            <a:endParaRPr lang="en-US" sz="1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73597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68" y="2961012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добрые дела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Поднять упавшую вещь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просто заметить, что у кого-то упал карандаш или тетрадь. Такая помощь занимает секунду, но сразу облегчает чужой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товарища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помогает, когда друг расстроен или волнуется. Поддержка делает смелее и напоминает, что рядом есть тот, кто не оставит один на один с трудностью.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и уступить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поделиться ручкой, дать место в очереди или помочь собрать вещи. Эти маленькие поступки выглядят просто, но в них много уважения и заботы.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Согреть настроением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работают тихо, как тёплый луч. После них в классе и дома становится светлее, а людям хочется улыбаться и быть внимательнее друг к другу.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открывает чудеса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 страницах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 книгу, ребёнок будто входит в новый мир, где можно встретить смелых героев, смешных зверей и удивительные события. Страницы ведут дальше и дальше, а чтение незаметно превращается в увлекательное путешествие. У каждой книги свой голос и свой секрет.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которые запоминаются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живут сказки, стихи, загадки и добрые рассказы. Одни страницы смешат, другие заставляют задуматься, а третьи хочется перечитывать снова. Так книга не только радует, но и учит видеть красоту слова.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прочитанная история остаётся в памяти надолго, потому что в ней есть важная мысль или тёплый образ. Книга помогает узнавать новое, представлять необычное и встречать чудеса там, где их раньше не замечали.
</a:t>
            </a:r>
            <a:endParaRPr lang="en-US" sz="12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вопросов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спрашивает, почему идёт дождь или как летит птица, он начинает замечать мир внимательнее. Вопросы открывают дорогу к новым знаниям и маленьким открытиям.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превращает обычный день в исследование: можно рассмотреть следы на снегу, послушать звук ветра и заметить, как меняется небо. Так вокруг становится больше интересного.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найденный ответ рождает следующий вопрос, и это очень хорошо. Ведь чем больше человек спрашивает и узнаёт, тем больше чудес он замечает в привычных вещах.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рук и старания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Лепить, рисовать, строить из кубиков и аккуратно писать — всё это требует терпения и внимания. Но именно старание помогает довести дело до конца и увидеть красивый результат.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сделана своими руками, радость становится особенно большой. Даже не совсем ровная линия или кривой домик из кубиков радуют, потому что в них живут труд и желание стараться.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семьи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добрых слов, завтрака и привычных забот. Даже спешка становится спокойнее, когда рядом близкие люди и всё делается вместе.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круг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 семья собирается за ужином, делится новостями и слушает друг друга. В такие минуты дом наполняется теплом и ощущением поддержки.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сказка, тихий разговор и объятие помогают забыть усталость. Так обычный день заканчивается по-настоящему уютно и спокойно.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звуков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окружают нас с самого утра: капли дождя, шорох страниц, шаги в коридоре, смех друзей. По ним легко понять, какой сегодня день — тихий, весёлый или дождливый.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звуки запоминаются особенно сильно: любимая песенка, звонок на урок, голос мамы. Они остаются в памяти и делают обычные минуты тёплыми и дорогими.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281" y="1238150"/>
            <a:ext cx="253988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750" y="1238150"/>
            <a:ext cx="23445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137" y="3001300"/>
            <a:ext cx="35167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помогает телу стать сильнее и выносливее. Во время бега сердце работает активнее, а настроение часто становится бодрым, словно внутри включили весёлый моторчик.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развивают ловкость, равновесие и смелость. Когда ребёнок прыгает через лужи или через скакалку, он учится управлять своим телом точнее и увереннее.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мячом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мячом учит следить за движением, быстро реагировать и работать вместе с другими. В ней важны внимание, точность и умение не сдаваться после промаха.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делает движения плавными и спокойными, а тело — гибким и сильным. В воде особенно чувствуется, как важно дышать ровно и двигаться без лишней спешки.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движения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времени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Время идёт незаметно, но очень уверенно. Ребёнок становится старше, учится новому и замечает, как вчерашние трудности превращаются в сегодняшние умения.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Чтобы сохранить хорошие моменты, люди делают фотографии, рисуют, записывают важные события. Потом эти вещи помогают снова вспомнить радость, как будто открыть маленькую шкатулку с теплом.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помощи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Поддержать другого можно совсем просто: подержать дверь, помочь донести вещи или уступить место. Маленькое действие иногда снимает большую усталость.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рядом кто-то растерялся, добрая подсказка помогает быстрее справиться с делом. Так человек чувствует себя увереннее и спокойнее.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трудную минуту особенно важны внимание и участие. Слово поддержки работает как мягкий плед: не решает всё сразу, но становится теплее.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Помощь объединяет людей. Когда каждый готов откликнуться, даже обычный день становится легче, добрее и намного дружелюбнее.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улыбки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начинает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помогает без слов показать доброжелательность. С ней легче познакомиться, попросить о помощи и начать разговор. Иногда этого достаточно, чтобы неловкость исчезла.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делает день светлее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улыбка может поднять настроение не только тому, кто её получил, но и тому, кто её подарил. Это маленькое чудо работает очень быстро.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чудеса не нужно искать далеко: они видны каждый день, если смотреть внимательно и с интересом.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простых чудес мы уже назвали в уроке: небо, хлеб, снег, доброе дело и хорошая мысль.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благодарности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Когда человек замечает хорошее, день кажется светлее. Можно поблагодарить за урок, игру, помощь близких и вкусный обед — и настроение сразу становится теплее.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Благодарность учит не торопиться мимо приятных мелочей. Она помогает ценить то, что уже есть рядом, и замечать, сколько добра вокруг нас каждый день.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чудеса бывают каждый день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Чудо может прятаться в природе: в солнечном луче, капле дождя, первом листочке или снежном узоре. Оно тихое, но очень красивое.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семье чудо живёт в заботе, в дружбе — в доверии, в книгах — в историях, которые хочется перечитывать снова и снова.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Доброе слово и помощь не выглядят волшебством, но меняют настроение и делают день легче. Иногда именно это и есть самое настоящее чудо.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Если смотреть вокруг внимательно, можно находить маленькие чудеса утром, днём и вечером. Они встречаются чаще, чем кажется, и всегда поднимают душу.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чудо рядом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чудеса живут в каждом дне: в свете, росте, дружбе, помощи, улыбке и чтении. Замечая их, человек становится добрее, внимательнее и счастливее.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2026-05-24T00:34:39Z</dcterms:created>
  <dcterms:modified xsi:type="dcterms:W3CDTF">2026-05-24T00:34:39Z</dcterms:modified>
</cp:coreProperties>
</file>