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86145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транспорт веществ и испарение воды у растений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948900" y="15336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372600" y="293639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процессы: движение воды и питательных веществ, испарение и их значение для жизни растений.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роль транспорта веществ и испарения воды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всасывают воду и минералы из почвы и распределяют органику по всему организму. Испарение с листьев регулирует температуру и способствует движению воды по сосудам, обеспечивая жизнедеятельность растений.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растения: пути движения веществ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корней в поглощении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всасывают воду и минеральные соли из почвы, служа первой точкой входа для жизненно важных веществ. Их объемная поверхность обеспечивает эффективный обмен с окружающей средой.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ксилемы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переносит воду с растворёнными минералами от корня вверх, обеспечивая снабжение листьев и других органов. Она состоит из мертвых клеток, формируя прочные сосуды для транспорта.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флоэмы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распределяет органические вещества, образующиеся в листьях, ко всем частям растения, включая корни и растущие точки, взаимодействуя с сигналами для координации роста.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Ксилема: путь воды и минеральных солей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состоит из мертвых клеток — сосудов и трахеид, образующих трубки для непрерывного подъёма воды и растворённых минеральных веществ.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воды происходит под воздействием корневого давления и силы транспирации, обеспечивая непрерывный поток от корня к листьям.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транспорта, ксилема укрепляет стебель, придавая растению механическую прочность и устойчивость к внешним воздействиям.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Флоэма: путь органических веществ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состоит из живых клеток — ситовидных трубок и клеток-спутниц, обеспечивая транспорт сахаров и других органических соединений.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листьев, где происходит фотосинтез, органические вещества перемещаются в корни, плоды и точки роста через флоэму.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путь также переносит гормоны и сигнальные молекулы, координируя работу различных частей растения.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играет важную роль в распределении энергии и ресурсов, поддерживая развитие и адаптацию растения.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движения воды в растении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транспортных процессов, обеспечивающих жизнедеятельность растения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17447" y="1845400"/>
            <a:ext cx="133856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10869" y="1845400"/>
            <a:ext cx="170363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Минеральное питание растений: важные элементы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7355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 для синтеза белков и хлорофилла, напрямую влияет на рост и развитие листьев.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85225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Регулирует открытие и закрытие устьиц, улучшает фотосинтез и устойчивость к стрессам.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89690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Участвует в энергетическом обмене, способствует развитию мощной корневой системы.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880159"/>
            <a:ext cx="4873500" cy="16555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минеральные вещества и их функции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минеральные элементы и их критическая роль в жизнедеятельности растения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выполняет уникальную функцию, обеспечивая нормальное развитие и здоровье растения.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 для 6 класса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Корневое давление формируется за счёт активного накопления ионов в корнях, повышая осмотическое давление и втягивая воду в сосуды ксилемы.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физиологии растений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1-2 атм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 давление, обеспечивающее подъём воды в растение преимущественно в ночное время или при влагозарядке.
</a:t>
            </a:r>
            <a:endParaRPr lang="en-US" sz="1856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218"/>
            <a:ext cx="4205700" cy="2168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45" y="2704218"/>
            <a:ext cx="4205700" cy="21685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 — испарение воды через листья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857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— ворота для влаги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— микроскопические отверстия на листьях, через которые происходит испарение воды. Они позволяют поддерживать оптимальный водный баланс и охлаждают растение в жару.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2692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испарения воды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через устьица создаёт поток воды от корней к листьям, обеспечивая доставку минералов и регулируя температуру растения в условиях переменчивой погоды.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внешних условий на скорость транспирации
</a:t>
            </a:r>
            <a:endParaRPr lang="en-US" sz="2383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усиливается в солнечную погоду с ветром и снижается при высокой влажности, влияя на водный баланс растения.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температура, ветер и влажность напрямую регулируют интенсивность испарения воды у растений.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биологии, 2022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испарения: роль устьиц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находятся на поверхности листьев и служат отверстиями для прохождения воды и газов, регулируя обмен веществ между растением и окружающей средой.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жаре и недостатке влаги устьица сужаются, уменьшения испарения, помогая растению сохранить влагу и предотвратить обезвоживание.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достаточной влаги и оптимальной температуры устьица расширяются, способствуя активному испарению и охлаждению листьев.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открытия и закрытия устьиц позволяет растениям адаптироваться к изменяющимся условиям, обеспечивая баланс между газообменом и потерей воды.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Транспирационный поток: связь испарения и транспорта воды
</a:t>
            </a:r>
            <a:endParaRPr lang="en-US" sz="2106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воды через устьица создает отрицательное давление, втягивая воду из корней вверх по ксилеме, обеспечивая непрерывный транспорт жидкости.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Транспирационный поток доставляет растворённые минеральные вещества к клеткам, поддерживая питание и рост растения.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потока максимальна днем при свете и тепле, когда транспирация наиболее интенсивна благодаря открытому состоянию устьиц.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испарение растений способствует стабилизации локального климата, создавая благоприятные условия для экосистем и человека.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мониторинг, 2023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литров воды в день испаряют растения в лесу, влияя на влажность и температуру воздуха.
</a:t>
            </a:r>
            <a:endParaRPr lang="en-US" sz="1973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Экспериментальное подтверждение движения воды в растениях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раствора красителя корнями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белые цветы помещают в воду с красителем, корни быстро начинают поглощать раствор, что показывает активный процесс впитывания воды растением.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красителя по сосудистым тканям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несколько часов раствор постепенно поднимается по сосудам ксилемы, что визуально демонстрирует внутренние пути движения воды в растении.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Окрашивание лепестков и листьев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транспортировки воды краситель достигает лепестков, окрашивая их в цвет раствора, что доказательно подтверждает существование непрерывного водного потока.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водного обмена у разных растений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Травянистые растения быстро теряют воду из-за тонких листьев и высокой активности устьиц, что обеспечивает быстрый обмен веществ.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Суккуленты и кактусы запасают воду в специальных тканях и имеют загрубевшую кутикулу для сокращения испарения.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таких растений число устьиц уменьшено, что уменьшает транспирацию и повышает выживаемость в засушливых условиях.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загрязнения воздуха на транспирацию растений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повреждает устьичные клетки, снижая их способность открываться и закрываться, что уменьшает эффективность транспирации.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вредных веществ на поверхности листьев препятствует газообмену и вызывает ухудшение водного баланса.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загрязненных городских районах испаряют значительно меньше воды, что сказывается на их здоровье и микроклимате.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транспирации у разных типов листьев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листьев демонстрируют различную скорость испарения в зависимости от размера и строения поверхности.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Больший размер и тонкая поверхность листа способствуют более высокой транспирации, тогда как восковое покрытие снижает потери воды.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работы школьников, 2023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испарения для городской среды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насаждения повышают влажность и улучшают качество воздуха, что особенно важно для здоровья населения в плотной городской застройке.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активность городских деревьев существенно снижает температуры воздуха, делая улицы более комфортными для жителей и снижая тепловой эффект асфальта.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5" y="3266883"/>
            <a:ext cx="9144000" cy="18752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29350" y="144716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ключевая роль транспорта веществ и испарения воды в жизни растений
</a:t>
            </a:r>
            <a:endParaRPr lang="en-US" sz="2525" dirty="0"/>
          </a:p>
        </p:txBody>
      </p:sp>
      <p:sp>
        <p:nvSpPr>
          <p:cNvPr id="7" name="Text 1"/>
          <p:cNvSpPr txBox="1"/>
          <p:nvPr/>
        </p:nvSpPr>
        <p:spPr>
          <a:xfrm>
            <a:off x="2871525" y="2413475"/>
            <a:ext cx="3401100" cy="7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обеспечивают питание, рост и защиту растений, влияя на экосистемы и климат. Сохранение растений и зелёных зон жизненно важно для поддержания экологического баланса.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2026-05-09T10:15:47Z</dcterms:created>
  <dcterms:modified xsi:type="dcterms:W3CDTF">2026-05-09T10:15:47Z</dcterms:modified>
</cp:coreProperties>
</file>