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Топливно-энергетическая промышленность как основа хозяйства страны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движет промышленность, транспорт, быт и развитие регионов.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ТЭК важен для географии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ТЭК показывает, как природные ресурсы, транспорт, потребители и экология формируют хозяйство страны и мира, а также различия между регионами и их роль в экономике России и планеты.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топливно-энергетического комплекса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Добывающий блок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Нефтяная, газовая и угольная промышленность обеспечивают комплекс первичным сырьём. Именно от их добычи зависит загрузка переработки, транспорта и последующих звеньев энергетической системы.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Нефтепереработка и газопереработка превращают природное сырьё в более удобные для использования продукты. Здесь формируются топливо, сырьё для химии и материалы для дальнейшего распределения.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и теплоэнергетика преобразуют топливо и природные потоки энергии в электричество и тепло. Без этих звеньев невозможна работа предприятий, городов и социальной сферы.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Трубопроводы, линии электропередачи, нефтебазы и газовые сети связывают районы добычи с потребителями. Транспортная система делает комплекс единым и обеспечивает непрерывность снабжения.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цепочка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ТЭК взаимосвязаны: сбои на одном участке быстро отражаются на остальных. Поэтому отрасль требует точного согласования добычи, переработки, перевозки и распределения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промышленность: сырьё, районы добычи и продукция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набор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служит сырьём для бензина, дизельного топлива, керосина, мазута, смазочных материалов и многих продуктов нефтехимии, поэтому её значение выходит далеко за рамки обычного топлива.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крупнейшие нефтегазоносные территории связаны с Западной Сибирью, Поволжьем, Урало-Поволжьем, шельфом и Северным Кавказом, где сосредоточены основные запасы и промыслы.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 трубопроводам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нефть часто поступает в магистральные нефтепроводы, что позволяет перемещать большие объёмы на значительные расстояния и снижать зависимость от других видов транспорта.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ближе к рынку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Нефтеперерабатывающие заводы обычно размещают рядом с крупными потребителями и транспортными узлами. Это уменьшает затраты на доставку готовой продукции и ускоряет снабжение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потребление энергии по основным источникам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энергопотребления меняется медленно, потому что мировая экономика по-прежнему опирается на уже созданную инфраструктуру добычи, переработки и доставки топлива.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виды топлива доминируют, но доля альтернативных источников уже заметна и постепенно растёт.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задании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и его значение в современной энергетике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Универсальное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широко используется в теплоэнергетике, электроэнергетике, промышленности и быту. Он удобен для регулярного снабжения и хорошо подходит для крупных городов и предприятий.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углём газ при сжигании даёт меньше углекислого газа и загрязняющих веществ. Поэтому его считают более экологичным ископаемым топливом.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база в Сибири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газовые месторождения России сосредоточены в Западной Сибири, особенно в Ямало-Ненецком автономном округе. Это определяет географию добычи и направление трубопроводов.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перевозят по магистральным газопроводам, а также в виде сжиженного природного газа. Такой подход расширяет рынки сбыта и позволяет поставлять топливо на большие расстояния.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топлива и энергии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источники энергии по ключевым признакам, важным для географии, экономики и экологии.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удобнее для перевозки и универсальнее в использовании; уголь наиболее «грязный» при сжигании; ГЭС и АЭС дают минимум эксплуатационных выбросов.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географии и энергетике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топлива от месторождения к потребителю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стадии движения топлива и связанные с ними риски.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как важнейшая часть ТЭК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современной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нужна предприятиям, транспорту, связи, школам, больницам и жилым домам. Без неё невозможна работа большинства систем, обеспечивающих нормальное функционирование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электричества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Электроэнергию сложно накапливать в больших объёмах без специальных технологий, поэтому особенно важны диспетчерское управление, равномерная нагрузка и высокая надёжность сетей.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станций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бывают тепловыми, гидро-, атомными и возобновляемыми. Каждый тип имеет свои преимущества, ограничения и территориальные условия размещения.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энергосистемы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устойчивой работы нужны резерв мощности, развитые линии электропередачи и точное согласование производства с потреблением. Любой дефицит быстро отражается на регионах и отраслях.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производства электроэнергии по типам электростанций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станций зависит от природных условий, обеспеченности топливом и плотности населения, поэтому энергосистема разных стран заметно отличается.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ТЭС показывает роль топлива и промышленной концентрации; ГЭС, АЭС и ВИЭ усиливают устойчивость и диверсификацию энергобаланса.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географии и обобщённым оценкам структуры энергогенерации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угольная отрасль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Кузбасс: сердце угледобычи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Кузнецкий бассейн давно остаётся главным центром добычи каменного угля в России. Здесь сосредоточены крупные разрезы и шахты, а добытое сырьё идёт на электростанции, металлургические предприятия и в другие регионы страны.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разрезы и шахты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добывают двумя основными способами: в карьерах, где вскрывают мощные пласты, и в подземных выработках, когда залежи залегают глубже. Выбор технологии зависит от глубины залегания, условий безопасности и качества топлива.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как топливо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нужен не только для выработки электроэнергии и получения тепла. Он используется в металлургии и служит сырьём для химической промышленности, поэтому его значение выходит далеко за рамки обычного топлива.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размещаются предприятия ТЭК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Добывающие предприятия строят вблизи месторождений, потому что перевозка огромных объёмов сырья на большие расстояния резко удорожает продукцию. Поэтому нефтяные, газовые и угольные районы формируют собственные промышленные узлы.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Нефтеперерабатывающие заводы и крупные энергетические объекты часто располагаются рядом с железными дорогами, трубопроводами и портами. Это облегчает подвоз топлива, вывоз продукции и связь с другими районами страны.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и предприятия переработки тяготеют к городам и промышленным районам, где сосредоточены заводы, транспорт и население. Так сокращаются потери при передаче энергии и повышается устойчивость энергоснабжения.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особенно заметен контраст между сырьевыми районами Сибири и Севера и крупными потребляющими центрами Европейской части. Такое неравномерное размещение определяет потоки топлива, энергии и инвестиций.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размещения объектов ТЭК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наиболее важны для разных звеньев топливно-энергетического комплекса.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добычи решающим остаётся сырьё, а для переработки и энергетики важнее транспорт и потребитель. Это объясняет, почему предприятия ТЭК распределены неравномерно.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географии, обобщение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наиболее заметны в ТЭК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экологическая нагрузка и устаревшая инфраструктура относятся к числу самых острых вызовов отрасли.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выходят не одна, а сразу несколько взаимосвязанных проблем. Их решение требует одновременно модернизации, контроля потерь и экологических мер.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ТЭК воздействует на природу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 сопровождается выбросами углекислого газа, оксидов серы и азота, а также твёрдых частиц. Это ухудшает качество воздуха и усиливает вклад энергетики в изменение климата.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и строительство инфраструктуры меняют рельеф, разрушают почвенный покров и требуют последующего восстановления территорий. Без рекультивации такие земли долго остаются малопригодными для хозяйственного использования.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Нефтедобыча, угольные отвалы и работа предприятий могут загрязнять поверхностные и подземные воды. Особенно опасны аварии и утечки, когда вред распространяется быстро и затрагивает большие площади.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при 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перевозке топлива и передаче энергии возможны утечки, рассеивание тепла и дополнительные выбросы. Чем длиннее цепочка поставок, тем выше нагрузка на природу и экономика доставки.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вреда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ущерб помогают очистные сооружения, контроль выбросов, современные фильтры, более экономичные технологии и восстановление нарушенных земель. Важную роль играет строгий экологический контроль на всех стадиях работы.
</a:t>
            </a:r>
            <a:endParaRPr lang="en-US" sz="10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энергетика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шагов перехода к более экологичной и устойчивой энергетической 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рядом с каждым из нас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домах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работы ТЭК зависит отопление квартир, подача горячей воды и стабильность коммунальных услуг. В холодный сезон именно эта система делает жизнь городов и посёлков комфортной и безопасной.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цены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топлива напрямую влияет на перевозки, а значит, и на цены товаров в магазинах. Когда дорожает энергия, это быстро отражается на бюджете семей и на работе предприятий.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нужна школам, больницам, магазинам, связи и цифровым сервисам. Поэтому перебои в энергоснабжении ощущаются почти сразу: останавливается техника, нарушается работа учреждений и снижается качество повседневной жизни.
</a:t>
            </a:r>
            <a:endParaRPr lang="en-US" sz="11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современная энергетика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меняют не только оборудование, но и принципы управления энергосистемой: она становится более гибкой, точной и ориентированной на экономию ресурсов.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цифровизации и распределённой генерации усиливает роль сетевой инфраструктуры. Будущее энергетики связано с балансом между надёжностью, экологичностью и экономичностью.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тенденциям энергетики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12051"/>
            <a:ext cx="194700" cy="19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73" y="1722868"/>
            <a:ext cx="194700" cy="173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73676"/>
            <a:ext cx="194700" cy="194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9626" y="3268126"/>
            <a:ext cx="154350" cy="2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731520"/>
            <a:ext cx="194700" cy="1557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топливно-энергетической отрасли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ищут месторождения, оценивают запасы и помогают понять, где добыча будет наиболее перспективной. Их работа требует умения читать карты, разрезы и данные разведки.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проектируют и обслуживают оборудование, электростанции, трубопроводы и сети. От их решений зависят надёжность работы объектов и эффективность использования ресурсов.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оценивают воздействие предприятий на воздух, воду и почвы, предлагают меры защиты и контролируют восстановление нарушенных территорий. Без экологической экспертизы развитие отрасли становится рискованным.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Экономисты и аналитики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рассчитывают себестоимость, оценивают спрос, тарифы и инвестиции. Их работа помогает принимать решения с учётом рынка, транспорта, ресурсов и долгосрочных последствий.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 автоматизации следят за цифровыми системами контроля, датчиками и режимами работы оборудования. Современная энергетика всё чаще опирается на точные измерения и программное управление.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Топливно-энергетическая промышленность соединяет ресурсы, технологии и повседневную жизнь. От её эффективности зависят экономика, комфорт людей и экологическое будущее, поэтому отрасль нуждается в постоянном обновлении и разумном использовании ресурсов.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ТЭК так важен для страны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2026-06-02T22:22:45Z</dcterms:created>
  <dcterms:modified xsi:type="dcterms:W3CDTF">2026-06-02T22:22:45Z</dcterms:modified>
</cp:coreProperties>
</file>