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общая характеристика и методы изучения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строения, функций и наследственности живых организмов.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главный объект биологии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клетка стала ключом к пониманию жизни: от строения организмов до передачи наследственной информации. Клеточная теория объединила наблюдения разных наук и дала биологии общий язык описания живого.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 клеток либо их производных, поэтому клетка рассматривается как универсальная основа строения и жизнедеятельности живых 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обеспечивает рост, развитие и обмен веществ организма, а также является минимальной единицей, в которой проявляются признаки жизни в полном объеме.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при делении уже существующих клеток, что объясняет непрерывность жизни и сохранение клеточных линий в поколениях.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наследственное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сходны по химическому составу и принципам обмена веществ, а ДНК служит носителем наследственной информации и обеспечивает преемственность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465855"/>
            <a:ext cx="3887700" cy="20067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сравнение основных признаков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различия между двумя типами клеточной организации затрагивают не отдельные детали, а весь уровень внутреннего устройства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компартментализацией: у эукариот клетка внутренне разделена на специализированные структуры.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цитологии, обобщение по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клетку от внешней среды, поддерживает её целостность и регулирует поступление веществ, необходимых для обмена и жизнедеятельности.
</a:t>
            </a:r>
            <a:endParaRPr lang="en-US" sz="129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расположены органоиды, которые выполняют специализированные функции и совместно обеспечивают согласованную работу клетки как единой системы.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и координирует основные процессы клетки, включая синтез белка, рост и подготовку к делению.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участвуют в энергетическом обмене и обеспечивают клетку АТФ — универсальным источником энергии для большинства процессов.
</a:t>
            </a:r>
            <a:endParaRPr lang="en-US" sz="1297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рибосомах происходит сборка белковых молекул, без которых невозможны рост, восстановление структур и работа ферментных систем.
</a:t>
            </a:r>
            <a:endParaRPr lang="en-US" sz="12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клеточных структур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одни объекты доступны для наблюдения в световой микроскоп, а другие требуют более высокой разрешающей 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клеточных структур лежит в микрометровом диапазоне, поэтому для тонких деталей нужен электронный микроскоп.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данные по цитологии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средой для биохимических реакций, участвует в растворении веществ и их переносе внутри клетки, а также помогает поддерживать стабильные условия жизнедеятельности.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информацию, а РНК участвует в её реализации, обеспечивая синтез белков и передачу генетических инструкций.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кислотно-щелочное равновесие, осмотическое давление и работу ферментов; без них нарушается нормальное течение многих клеточных процессов.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Выполняют ферментативную, транспортную, структурную и регуляторную функции, поэтому определяют большинство ключевых свойств и реакций живой клетки.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входят в состав мембран и служат запасом энергии, а углеводы обеспечивают быстрый источник энергии и могут накапливаться в 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природы, связанные с 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показывает, как клетка связывает молекулярные процессы с работой целого организма.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транспорт веществ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02525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представляет собой липидный бислой с белками, который отделяет внутреннюю среду клетки от внешней и сохраняет её целостность.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602525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пропускает одни вещества легче, чем другие, поэтому клетка может точно регулировать состав своей внутренней среды и избегать лишних потерь.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602525" y="384874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Диффузия, осмос и облегчённая диффузия не требуют затрат энергии и обеспечивают перемещение веществ по градиенту концентрации.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59277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против градиента клетка расходует энергию, что особенно важно для накопления нужных ионов и молекул в определённых концентрациях.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459277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и экзоцитоз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частицы поступают в клетку с помощью эндоцитоза, а выведение веществ происходит через экзоцитоз; эти процессы поддерживают обмен с 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дочерние клетки образуются после митоза с сохранением наследственной информации.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итог деления: ядро обеспечивает точную передачу ДНК, чтобы каждая новая клетка получила полный набор наследственных сведений.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теме, митоз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8511" y="908500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обеспечивающие синтез и энергетику клетки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 — это молекулярные «сборочные площадки» клетки, где по информации мРНК происходит синтез белковых цепей. Они могут быть свободными в цитоплазме или связанными с мембранами ЭПС.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принимает участие в переносе и начальной обработке белков, а гладкая ЭПС обеспечивает синтез липидов, запас кальция и обезвреживание ряда веществ.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сортирует, упаковывает и направляет вещества к месту использования, формируя секреторные пузырьки и лизосомы. Он завершает внутриклеточную «логистику» белков и липидов.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служат основным источником энергии для клетки: в них идет клеточное дыхание и образование АТФ. Чем выше потребность клетки в энергии, тем больше обычно митохондрий.
</a:t>
            </a:r>
            <a:endParaRPr lang="en-US" sz="11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клеточных структур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опирается на работу нескольких взаимосвязанных структур, поэтому в клетке почти не бывает «изолированных»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жизнедеятельность клетки распределена между несколькими системами, а не сосредоточена в одном органоиде.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 митоз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растет, синтезирует вещества, удваивает ДНК и готовит все системы к делению. Этот этап занимает большую часть клеточного цикла.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Дочерние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образуются две генетически одинаковые клетки с сохраненным числом хромосом. Так обеспечиваются рост организма, обновление тканей и бесполое размножение.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равномерно расходятся к полюсам, и наследственный материал распределяется между двумя будущими клетками без потерь и существенных перестроек.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5780" y="1151850"/>
            <a:ext cx="3579640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клетки и их возможности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различаются по разрешению, доступности и объектам исследования. В таблице показано, какой прием лучше подходит для конкретной исследовательской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дают обзор, другие — высокую детализацию или возможность анализировать клетки в контролируемых условиях.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использует видимый свет и систему линз, чтобы увеличить изображение препарата. Он позволяет рассматривать форму клеток, ткани и некоторые стадии деления.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удобен для изучения живых или окрашенных объектов, поэтому широко применяется на уроках и в лабораторной практике. Разрешение составляет примерно 0,2 мкм.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дает первое представление о клеточном строении и остается незаменимой там, где важны простота, доступность и работа с относительно крупными структурами.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и ультраструктура клетки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электронов позволяет получить изображение с нанометровой детализацией. Это делает видимыми структуры, которые недоступны при обычной световой микроскопии.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удается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раскрывает строение мембран, рибосом, крист митохондрий, ядра и межклеточных контактов. Он особенно важен для изучения тонкой организации органоидов.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требует сложной подготовки образца и не позволяет наблюдать живые клетки в естественном состоянии, поэтому ее используют для фиксированных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цитологического препарата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лабораторной подготовки образца для микроскопии.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06" y="1155650"/>
            <a:ext cx="259875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1212" y="3032075"/>
            <a:ext cx="297000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клетки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метки помогают находить определенные белки и молекулы в клетке. Метод особенно полезен, когда важно увидеть не всю клетку целиком, а конкретный структурный компонент.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 дает четкие оптические срезы и позволяет строить объемное изображение объекта. Это повышает точность анализа структуры и пространственного расположения элементов клетки.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многократно копирует выбранный фрагмент ДНК, что делает возможным точный анализ наследственного материала даже при очень малом исходном количестве.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клеток позволяют изучать клетки вне организма в контролируемых условиях. Так можно наблюдать деление, ответ на вещества среды и особенности роста.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Проточная цитометрия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Проточная цитометрия быстро оценивает размеры, число и состояние клеток в популяции. Метод особенно важен для массового анализа и сравнения клеточных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изучения клетки по возможностям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занимает свою исследовательскую нишу: одни удобны для обзора, другие — для тонкого анализа структуры или динамики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результат дает сочетание методов: так можно совместить доступность, высокую детализацию и изучение клеток в живом состоянии.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сравнительная схема по материалам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 — основа понимания живого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строение, функции и наследственность живых организмов. Понимание ее организации и методов исследования помогает объяснять процессы роста, размножения и специализации в биологии и медицине.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2026-06-01T16:55:23Z</dcterms:created>
  <dcterms:modified xsi:type="dcterms:W3CDTF">2026-06-01T16:55:23Z</dcterms:modified>
</cp:coreProperties>
</file>