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учения о наследственности и изменчивости: ключевые темы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передачи признаков и появления новых у организмов через гены и наследственность.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исследования наследственности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изучалась с древности при разведении растений и животных. Мендель заложил основы генетики, а современная наука раскрывает молекулярные механизмы наследования и интегрирует их в медицину и эволюцию.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наследственности в биологии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— это способность организмов передавать свои признаки потомству через гены, что обеспечивает продолжение видов и устойчивость биологических свойств.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такие как цвет глаз, группа крови, форма листа, а также поведенческие особенности, наследуются от родителей к потомкам и определяют индивидуальные особенности.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наследственности виды сохраняют свои характерные черты, что поддерживает целостность биологических систем и преемственность между поколениями.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как носители наследственной информации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роль гена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это участок ДНК, который задаёт синтез определённого белка или формирует конкретный признак. Гены являются основными единицами наследственности.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влияние генов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находятся в хромосомах, число которых варьируется у разных видов. Вся совокупность генов образует генотип, влияющий на особенности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двух спиральных цепочек и несёт полную генетическую информацию для развития и функционирования организма.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метра
</a:t>
            </a:r>
            <a:endParaRPr lang="en-US" sz="5988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одной молекулы ДНК в каждой клетке человека при её полной распрямлённости.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состоят из ДНК и белков, что обеспечивает компактность и стабильность генетического материала.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хромосомы и её вариации у разных видов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хромосом значительно варьируется у организмов, влияя на генетическую организацию.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биология, 2022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и его эксперименты с горохом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1850-х годах Мендель проводил опыты со скрещиванием гороха, изучая наследование цвета и формы семян либо стручков.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обнаружил закономерности наследования, выявил доминантные и рецессивные признаки и сформулировал законы, лежащие в основе генетики.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Менделя: первый и второй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(закон расщепления) показывает, что во втором поколении признаки соотносятся примерно как 3 к 1 между доминантными и рецессивными.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законы объясняют, как именно гены передаются и проявляются в потомстве, формируя научную базу генетики.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(закон доминирования) утверждает, что в первом поколении при скрещивании проявляется только доминантный признак.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законов Менделя помогает прогнозировать результаты скрещиваний и понять природу наследственных заболеваний.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 процентное распределение признаков среди потомков во втором поколении.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расщепления признаков по Менделю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подтверждают закон расщепления и демонстрируют устойчивость наследственных закономерностей.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Менделя, 1860-е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Изменчивость: определение и виды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это способность организмов приобретать новые отличия, которые могут быть наследственными, обусловленными изменениями в генах.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не меняет ДНК, а зависит от воздействия окружающей среды, то есть является временной и не наследуется.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причины и проявления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это устойчивые изменения в структуре ДНК, которые могут возникнуть спонтанно или под воздействием внешних факторов, таких как радиация, химические вещества и вирусы.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три основных вида мутаций: генные, влияющие на отдельные участки ДНК; хромосомные, затрагивающие структуру хромосом; и геномные, изменяющие число хромосом в клетках.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мутации является альбинизм — генетическое изменение, вызывающее отсутствие пигментации у животных, что проявляется в бесцветной шерсти и бледной коже.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различия между мутационной и модификационной изменчивостью, их наследуемость и влияние на признаки организмов.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мутационной и модификационной изменчивости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 закрепляет новые признаки на уровне поколений, тогда как модификационная изменчивость даёт временные изменения внешнего вида.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материалы по генетике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изменчивости в природе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 бабочек-пядениц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из-за загрязнения воздуха некоторые бабочки-пяденицы потемнели, приобретая защитный окрас. Такой пример изменчивости помогает выживанию в изменённой среде и известен как индустриальный меланизм.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листьев одуванчика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одуванчика изменяются в зависимости от условий произрастания. На лугах они более раздвоены, а на газонах — округлые, что демонстрирует адаптивную изменчивость растений.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Температурная окраска у сиамских кошек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шерсти сиамских кошек зависит от температуры кожи — в тёплых участках мех светлый, а в холодных — тёмный. Это иллюстрирует влияние внешних условий на фенотип животного.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наследственной информации
</a:t>
            </a:r>
            <a:endParaRPr lang="en-US" sz="213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новых организмов с уникальным генетическим набором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2673" y="2971106"/>
            <a:ext cx="278438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температуры влияют на проявление генетических признаков, например, окраску шерсти у некоторых животных меняется в зависимости от сезона.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влажности влияет на процессы обмена веществ у организмов, что влияет на их развитие и жизнеспособность.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света влияет на рост и развитие растений, отражаясь на их размере и форме листьев.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и сбалансированное питание способствует полному раскрытию генетического потенциала организма.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проявление признаков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30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болезни у человека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34987" y="1220917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возникает из-за наличия дополнительной 21-й хромосомы, вызывая задержку развития и характерные физические особенности. Это наиболее распространённая хромосомная аномалия у новорождённых.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4987" y="2934460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Тёрнера связан с отсутствием одной из половых X-хромосом у девочек, что приводит к нарушению полового развития и сниженной фертильности. Такие изменения влияют на здоровье и рост.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борьба с наследственными заболеваниями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помогает будущим родителям понять риски наследственных болезней и принять обоснованные решения при планировании семьи.
</a:t>
            </a:r>
            <a:endParaRPr lang="en-US" sz="1366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 по анализу ДНК позволяет выявить генетические патологии ещё на ранних стадиях беременности для своевременного вмешательства.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генов риска, таких как BRCA1, помогает определить склонность к определённым заболеваниям и проводить профилактические меры.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развивается как метод лечения наследственных болезней, нацеленный на исправление дефектов в генах на молекулярном уровне.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89915"/>
            <a:ext cx="3975900" cy="1666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распространённость и тип наследования различных признаков у человека на основе статистических данных.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разных признаков у человека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признаки чаще проявляются, а распространённость групп крови и цвета глаз варьируется в популяции.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генетических исследований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генетики в сельском хозяйстве и медицине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устойчивых сортов растений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позволяет вывести сорта культур с высокой урожайностью и сопротивляемостью болезням, что повышает эффективность сельского хозяйства и обеспечивает продовольственную безопасность.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наследственных болезней человека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помогают выявлять носителей наследственных заболеваний, прогнозировать риски и разрабатывать методы профилактики, что улучшает здоровье населения и снижает бремя болезней.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продуктивности животных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селекции с использованием генетических данных увеличивается продуктивность и качество продукции у сельскохозяйственных животных, повышая экономическую отдачу фермерских хозяйств.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генетики для науки и жизни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наследственности и изменчивости раскрывает механизмы передачи признаков и роль среды, открывая возможности для развития медицины, сельского хозяйства и биотехнологий, улучшая качество жизни.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2026-05-09T04:09:12Z</dcterms:created>
  <dcterms:modified xsi:type="dcterms:W3CDTF">2026-05-09T04:09:12Z</dcterms:modified>
</cp:coreProperties>
</file>