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 её последствия: общая картина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конфликт, изменивший политическую карту и вызвавший масштабные перемены.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обстановка перед войной
</a:t>
            </a:r>
            <a:endParaRPr lang="en-US" sz="2458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европейские державы образовали два враждующих блока — Тройственный союз и Антанту. Национальные интересы, колониальные споры и наращивание вооружений создали опасный международный клинч.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5544" y="1406674"/>
            <a:ext cx="3024754" cy="24642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Антанта расширялась в ходе войны, а Тройственный союз объединял основные Центральные державы.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справочники по Первой мировой войне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состав и дату вступления стран в войну в рамках Антанты и Тройственного союза.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участники военных блоков
</a:t>
            </a:r>
            <a:endParaRPr lang="en-US" sz="2743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 и начало войны: убийство Франца Фердинанда
</a:t>
            </a:r>
            <a:endParaRPr lang="en-US" sz="1911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июня 1914 года в Сараеве сербским националистом был убит эрцгерцог Франц Фердинанд, что спровоцировало обострение отношений между Австро-Венгрией и Сербией.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предъявления жёсткого ультиматума и отказа последнего последовала цепочка объявлений войны, вовлекшая большинство европейских держав в масштабный конфликт.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Шлиффена и провал блицкрига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разработала план быстрого удара по Франции через нейтральную Бельгию с целью избежать затяжной войны на два фронта.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Вторжение в Бельгию нарушило её нейтралитет и вызвало подключение Великобритании к конфликту против Германии.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французская и британская оборона, а также усталость немецких войск привели к позициионному застою и началу окопной войны.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сражения Западного фронта
</a:t>
            </a:r>
            <a:endParaRPr lang="en-US" sz="2518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на Сомме
</a:t>
            </a:r>
            <a:pPr algn="l" indent="0" marL="0">
              <a:lnSpc>
                <a:spcPct val="90000"/>
              </a:lnSpc>
              <a:buNone/>
            </a:pPr>
            <a:r>
              <a:rPr lang="en-US" sz="40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Проходившая с июля по ноябрь 1916 года, битва отметилась огромным числом жертв — более миллиона солдат. Здесь впервые массово применялись танки, значительно повлиявшие на ход боя.
</a:t>
            </a:r>
            <a:endParaRPr lang="en-US" sz="1225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Вердене
</a:t>
            </a:r>
            <a:pPr algn="l" indent="0" marL="0">
              <a:lnSpc>
                <a:spcPct val="90000"/>
              </a:lnSpc>
              <a:buNone/>
            </a:pPr>
            <a:r>
              <a:rPr lang="en-US" sz="39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февраля по декабрь 1916 года французские войска отражали наступление Германии. Битва стала символом национального сопротивления, с большими потерями — около 700 тысяч человек.
</a:t>
            </a:r>
            <a:endParaRPr lang="en-US" sz="1188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инновации
</a:t>
            </a:r>
            <a:pPr algn="l" indent="0" marL="0">
              <a:lnSpc>
                <a:spcPct val="90000"/>
              </a:lnSpc>
              <a:buNone/>
            </a:pPr>
            <a:r>
              <a:rPr lang="en-US" sz="44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боях применялись тяжелая артиллерия, авиация и огнемёты, что усилило смертоносность и изменило тактику ведения боевых действий.
</a:t>
            </a:r>
            <a:endParaRPr lang="en-US" sz="1346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сражения Западного фронта
</a:t>
            </a:r>
            <a:endParaRPr lang="en-US" sz="2518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при Танненберге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августе 1914 года русская армия потерпела поражение от немецких войск, было взято в плен свыше 90 тысяч солдат, что серьёзно ослабило позиции России на фронте.
</a:t>
            </a:r>
            <a:endParaRPr lang="en-US" sz="1128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Галицийская битва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августе—сентябре 1914 года русские войска одержали значимую победу над Австро-Венгрией, укрепив позиции на южном участке Восточного фронта.
</a:t>
            </a:r>
            <a:endParaRPr lang="en-US" sz="1128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Сражения на Восточном фронте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и Ближний Восток в войне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Османской империи в войну в 1914 году открыл новые фронты: Кавказский, где шли ожесточённые бои между Россией и Османами.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Дарданелльская операция стала попыткой Антанты захватить стратегические проливы, но окончилась неудачей и большими потерями союзников.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Месопотамский фронт вел противостояние между Великобританией и Османской империей за контроль над нефтяными ресурсами региона.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присоединились к Антанте в 1917 году, ответив на немецкие подводные атаки и попытку формирования союза с Мексикой в телеграмме Циммермана.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войска и экономическая помощь значительно укрепили Антанту, что изменило ход войны в их пользу и ускорило поражение Центральных держав.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США в войну и его влияние
</a:t>
            </a:r>
            <a:endParaRPr lang="en-US" sz="2603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9" y="1245327"/>
            <a:ext cx="2679802" cy="36784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530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Первой мировой войне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257009" y="1831116"/>
            <a:ext cx="2123587" cy="265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армия участвовала в ключевых операциях, таких как Восточно-Прусская и Брусиловский прорыв, но понесла огромные потери более двух миллионов человек.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45904" y="1831116"/>
            <a:ext cx="2123587" cy="265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Серьёзные поражения, экономические трудности и фронтовые лишения вызвали политический кризис и революции 1917 года, приведшие к выходу России из войны.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 развитие военных действий на фронтах
</a:t>
            </a:r>
            <a:endParaRPr lang="en-US" sz="2116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Маневренный период 1914 года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начались быстрыми наступлениями и манёврами, но быстрого решения войны добиться не удалось.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Позиционная война 1915–1917 годов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застыл в окопах, боевые действия сопровождались большими потерями и статичностью линий.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Наступления Антанты 1918 года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начали успешные наступательные операции, которые ослабили боеспособность Центральных держав.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Капитуляция Германии, ноябрь 1918 года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и военный кризис привёл к сдаче Германии и окончанию боевых действий.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видов вооружения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войны впервые массово применялись танки, самолёты и химическое оружие. Танки появились в 1916 году, самолёты использовались для разведки и бомбардировок, химическое оружие внедрено с 1915 года.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технологий на тактику и потери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инновации изменили способы ведения боёв, усложнили защиту и увеличили количество жертв, что повлияло на военные стратегии всех сторон конфликта.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технологии и инновации войны
</a:t>
            </a:r>
            <a:endParaRPr lang="en-US" sz="2527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привела к краху четырёх крупных империй — Российской, Германской, Австро-Венгерской и Османской, что вызвало большие политические изменения в Европе и Азии.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их месте появились новые независимые государства, такие как Польша, Чехословакия, Югославия и страны Балтии, что повлекло национальные конфликты и переселения населения.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империй и образование новых государств
</a:t>
            </a:r>
            <a:endParaRPr lang="en-US" sz="2073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признала себя виновной в начале войны и обязалась выплатить огромные репарации союзникам, что сильно ударило по её экономике.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передавал Эльзас и Лотарингию Франции, а Познань — Польше, изменяя границы государств в Европе после войны.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Ограничивалась армия Германии максимумом в 100 000 человек и запрещалось иметь военно-морской флот, что снижало её военную мощь.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создал новые правила международных отношений, направленные на предотвращение будущих конфликтов в Европе.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1919 года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Вашингтонская система договоров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1921–1922 годах была установлена квота на количество линкоров: США и Великобритания получили по 5, Япония — 3, ограничивая морское вооружение.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Франции и Италии выделили меньшие квоты, что отразило их ограниченную роль в военно-морском балансе периода межвоенной эпохи.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Была запрещена постройка новых военных баз и укреплений в Тихом океане, с целью снижения напряжённости в регионе.
</a:t>
            </a:r>
            <a:endParaRPr lang="en-US" sz="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войны: схема развития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Хронологическая последовательность ключевых этапов Первой мировой войны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социальные последствия
</a:t>
            </a:r>
            <a:endParaRPr lang="en-US" sz="2387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вызвала гиперинфляцию, рост долгов и разрушение промышленной инфраструктуры, что привело к серьёзным экономическим трудностям в поражённых странах.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массово вошли в промышленность, заняв позиции мужчин, что стало важным шагом в социальной эмансипации и изменении традиционных ролей.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прошли реформы, расширяющие избирательные права женщин и улучшавшие трудовые условия, отражая новые социальные реалии.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продовольствия и товаров первой необходимости вызвал протесты и усилил политическую нестабильность во многих государствах.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и разрушения: цифры и факты
</a:t>
            </a:r>
            <a:endParaRPr lang="en-US" sz="2688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унесла жизни миллионов солдат и нанесла огромный ущерб европейской инфраструктуре, требуя длительного восстановления после конфликта.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Рассчитанные потери демонстрируют масштаб трагедии и влияние войны на демографию и экономику участвующих стран.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Версальско-Вашингтонская система: значение и противоречия
</a:t>
            </a:r>
            <a:endParaRPr lang="en-US" sz="1695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закрепила новые политические границы и создала Лигу Наций для поддержания мира и международного сотрудничества после войны.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условия для Германии вызвали экономические трудности и рост недовольства, что повлияло на политическую нестабильность в Европе.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Неустранённые конфликты и противоречия между великими державами создали почву для будущих кризисов и вооружённых столкновений.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Первой мировой и её влияние на XX век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изменила политическую карту, повысила значение социальных реформ и поставила важные уроки для предотвращения будущих конфликтов.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2026-05-11T01:58:04Z</dcterms:created>
  <dcterms:modified xsi:type="dcterms:W3CDTF">2026-05-11T01:58:04Z</dcterms:modified>
</cp:coreProperties>
</file>