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 первой половине XIX века: основные темы и направления перемен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интенсивного развития промышленности, общества, политики и культуры Великобритании.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начало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начало перемен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Наполеоном Великобритания стала ведущей морской державой. Начала промышленная революция, рост городов и социальные преобразования заложили основы важнейших реформ.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и технологические открытия промышленной революции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 и механизация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паровых машин в ткачестве позволило увеличить производство тканей и снизить издержки. Фабрики стали центрами промышленных инноваций и занятости.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транспортный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 с 1830-х годов ускорило перевозку грузов и людей, связав промышленные центры и стимулируя экономический рост.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методов выплавки железа и использование угля обеспечивали сырьем огромные фабрики, способствуя возведению инфраструктуры и техники нового уровня.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эпоху индустриализации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эпоху индустриализации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зерноуборочных машин значительно повысило продуктивность полей, изменив традиционные методы земледелия в Англии.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земель в руках крупных фермеров привела к сокращению деревенского населения и росту безработицы среди сельских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труда рабочих в раннем индустриальном обществе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труда рабочих в раннем индустриальном обществе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испытывали длительные смены, часто от 12 до 16 часов, при низкой оплате и небезопасных условиях труда, что ухудшало их здоровье.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детского труда составляло около 10%, что вызвало первые законодательные ограничения и общественный протест с 1819 года.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обострил проблемы перенаселения городов и ухудшение санитарных условий, что требовало новых социальных мер.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 1801–1851 годов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стимулировало индустриализацию и изменение социальной политики в пользу улучшения условий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населения Великобритании, XVIII—XIX вв.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Аристократия контролировала землю и политическую власть, сохраняя привилегии и влияние на общественную жизнь.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стремительно богатела благодаря промышленному развитию, формируя новую социальную элиту и предпринимательский класс.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крестьяне часто жили в тяжелых условиях, при этом женщины и дети были особенно уязвимы из-за ограниченных прав и тяжелого труда.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классы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монархии и её изменения в XIX веке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Ганноверская династия и короли Георг III, IV, Вильгельм IV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из дома Ганноверов обеспечивали стабильность, но их политическое влияние постепенно уменьшалось из-за роста парламентской власти и социальных реформ.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 королевы Виктории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1837 года Виктория стала символом эпохи, поддерживая национальное единство и модернизируя монархию в условиях меняющегося политического ландшафта.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вызовы представительства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вызовы представительства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Двухпалатный парламент включал лордов, представлявших аристократию, и общин, избираемых ограниченным количеством состоятельных мужчин.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широкого избирательного права вызывало недовольство, приводя к протестам и требованию политических реформ со стороны новых социальных групп.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реформа 1832 года: ключевые изменения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ликвидировала «гнилые местечки» и расширила избирательное право, позволив примерно одной шестой мужчин участвовать в выборах.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укрепили представительство буржуазии, проложив путь к дальнейшей демократизации и модернизации политической системы.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реформа 1832 года: ключевые изменения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Чартизм и борьба за права рабочих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движения: рабочие за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году чартисты объединились, чтобы требовать избирательных прав для всех мужчин. Их лозунги отражали надежды на более справедливое общество и участие рабочих в управлении страной.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и значение чартизма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чартистам не удалось достичь всех целей, их борьба оказала влияние на последующие реформы. Идеи о равном голосе и честных выборах закрепились в общественном сознании.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законы и их отмена (1815–1846 годы)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год — введение хлебных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защищали интересы землевладельцев, делая хлеб дорогим. Это ухудшало условия жизни бедных рабочих.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— рост протестов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Лига против хлебных законов, организуются митинги и кампании за отмену законов.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1846 год — отмена хлебных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общественности и политиков законы были отменены, что снизило цену хлеба.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отмены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стал доступнее для рабочих, что уменьшило социальное напряжение и способствовало развитию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империя: расширение и значение колоний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обеспечивали доступ к ресурсам и новым рынкам сбыта, стимулируя экономический рост Великобритании. Особенно важна была Индия и её сырьё.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империи сопровождался конфликтами и напряжённостью в колониях. Эксплуатация местного населения вызывала протесты и изгнания, меняя политическую обстановку.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военные успехи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военные успехи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Наполеоновских войн Великобритания укрепила позиции на море, контролируя торговые пути и расширяя влияние в мире.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 и Первая опиумная война с Китаем помогли распространить британское влияние и обеспечили выгодные торговые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1829 году Акт об эмансипации католиков дал им право занимать государственные посты, расширяя религиозные свободы.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акт 1833 года установил более строгие нормы труда для женщин и детей, улучшая защиту трудящихся.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детском труде ограничили рабочее время и условия для несовершеннолетних, снижая их эксплуатацию на фабриках.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права меньшинств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трудовых ограничений стало важным шагом к социальной справедливости и повышению качества жизни рабочих.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распространение грамотности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государственных школ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1833 года государство начало активно финансировать школы, что повысило уровень грамотности среди детей. К 1840-м годам многие дети получили доступ к образованию.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печатных изданий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газет и книг способствовало формированию культурной среды, приучая население к чтению и повышая общий уровень образованности.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технологический прогресс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технологический прогресс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 'Ракета' Стефенсона в 1829 году ускорил развитие железных дорог, сделав транспорт более эффективным и быстрым.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телеграфа повысило скорость передачи информации, что способствовало управлению промышленными предприятиями и росту торговли.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1851 году население городов удвоилось, крупные города быстро разрастались. Урбанизация изменила структуру общества и экономику.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урбанизация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городского населения усилил проблемы жилья и инфраструктуры, требуя новых социальных решений.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переписей населения Великобритании, 1801–1851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литература и искусство в XIX веке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Чарльза Диккенса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в своих романах ярко описывал жизнь рабочих и бедных, поднимая важные социальные вопросы своего времени.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Констебл и Тёрнер воспевали природу и эмоциональные переживания через свои полотна, задавая тон культуре эпохи.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газет и книг для подростков увеличило доступность информации, а также популярность развлечений среди молодёжи.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перемен в Великобритании первой половины XIX века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укрепили позиции страны в мире, улучшили права людей и создали основу для дальнейшего прогресса в экономике, политике и культуре.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2026-05-10T23:12:54Z</dcterms:created>
  <dcterms:modified xsi:type="dcterms:W3CDTF">2026-05-10T23:12:54Z</dcterms:modified>
</cp:coreProperties>
</file>