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Греция: страна полисов, мифов и великих открытий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полисов, Олимпа и великих идей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где возникла Древняя Греция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цивилизация сформировалась среди гор и морских берегов. Небогатая земля заставляла людей жить раздельно, а море связывало их с соседями, торговлей и путешествиями.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полисов: минойцы и микенцы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 и 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Минойцы создали развитую культуру на Крите, а микенцы — на материковой части Греции. Эти цивилизации стали важной основой для последующей истории греческого мира.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 крепости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Кносский дворец напоминает о легенде про Минотавра, а Микены прославились мощными стенами и богатыми захоронениями. Это показывает богатство и сложность ранней Греции.
</a:t>
            </a:r>
            <a:endParaRPr lang="en-US" sz="938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древних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XII века до н. э. многие старые центры пришли в упадок. Историки связывают это с большими переменами, после которых начался новый этап развития греческих земель.
</a:t>
            </a:r>
            <a:endParaRPr lang="en-US" sz="983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раннего периода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минойцы и микенцы исчезли, их достижения не пропали бесследно. Позднейшие греки унаследовали навыки строительства, мореплавания и многие культурные представления.
</a:t>
            </a:r>
            <a:endParaRPr lang="en-US" sz="9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 — главный город Древней Греции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16325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объединял сам город, гавань и прилегающие поля. Такая организация помогала жителям жить вместе, защищать территорию и поддерживать хозяйство.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371918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полиса были собственные законы, правители, войско, праздники и монеты. Поэтому греческие города были похожи друг на друга, но не подчинялись одному центру.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027499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Важнейшими местами полиса были акрополь и агора. Здесь проходили религиозные обряды, обсуждения, торговля и встречи жителей города.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683087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известных полисов были Афины, Спарта, Коринф и Фивы. Каждый из них развивался по-своему и прославился в разных сферах жизни.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338650" y="1268646"/>
            <a:ext cx="1256400" cy="15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укрепления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стены защищали жителей от нападений, а гавань помогала вести торговлю и принимать гостей. Вместе они делали полис самостоятельным и устойчивым.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истории Древней Греции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полисы и их особенности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полисы отличались не только занятиями жителей, но и образом жизни, который формировался под влиянием природы и традиций.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полиса был свой ведущий уклад: торговый, военный или религиозный. Это делало греческий мир разнообразным и конкурентным.
</a:t>
            </a:r>
            <a:endParaRPr lang="en-US" sz="11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 демократия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собрание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взрослые мужчины-граждане Афин могли приходить на Народное собрание, обсуждать важные вопросы и принимать решения о жизни города. Это делало участие в управлении открытым для граждан.
</a:t>
            </a:r>
            <a:endParaRPr lang="en-US" sz="964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в управлении играли Совет пятисот и народный суд. Эти органы помогали готовить решения, следить за порядком и разбирать споры между жителями.
</a:t>
            </a:r>
            <a:endParaRPr lang="en-US" sz="1029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законов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Солон и Клисфен изменили порядок управления, чтобы он стал более справедливым и понятным. Их реформы укрепили участие граждан в общественной жизни Афин.
</a:t>
            </a:r>
            <a:endParaRPr lang="en-US" sz="1092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демократии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демократия была значительным достижением, но она не распространялась на всех. Женщины, рабы и переселенцы не имели права участвовать в политике.
</a:t>
            </a:r>
            <a:endParaRPr lang="en-US" sz="10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Спарта: город воинов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воспитание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Спарте мальчиков с семи лет готовили к службе в армии. Их учили выносливости, дисциплине и умению подчиняться, потому что военное дело считалось главным.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спартанцев была подчинена строгим правилам и распорядку. Такой порядок помогал воспитывать сильных и послушных воинов, но оставлял мало места для личной свободы.
</a:t>
            </a:r>
            <a:endParaRPr lang="en-US" sz="940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государством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в Спарте играли два царя и совет старейшин. Они принимали решения, связанные с войной, порядком и жизнью государства.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илотов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обрабатывали илоты — зависимые жители Спарты. Благодаря их труду спартанцы могли почти всё время посвящать военной подготовке и службе.
</a:t>
            </a:r>
            <a:endParaRPr lang="en-US" sz="107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греки основывали колонии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почему и как появлялись новые греческие поселения вдали от родного полиса.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Греко-персидские войны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противостояние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 веке до н. э. греческие полисы столкнулись с мощной Персидской державой. Для многих жителей это стало борьбой не только за города, но и за свободу.
</a:t>
            </a:r>
            <a:endParaRPr lang="en-US" sz="973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Марафон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 Марафоне показала, что греческое войско может успешно противостоять более сильному противнику. Это событие стало символом мужества и сплочённости.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Фермопилы и Саламин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Фермопилами греки проявили стойкость, а морская победа у Саламина изменила ход войны. Особую роль в ней сыграл афинский флот.
</a:t>
            </a:r>
            <a:endParaRPr lang="en-US" sz="1042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эллинов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 греки стали сильнее ощущать себя единым народом — эллинами. Афины при этом заметно усилили своё влияние среди других полисов.
</a:t>
            </a:r>
            <a:endParaRPr lang="en-US" sz="9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датам и событиям греко-персидских войн в школьном курсе истории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сражения греко-персидских войн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битв помогает увидеть, как сначала греки остановили наступление на суше, а затем добились решающих успехов на море.
</a:t>
            </a:r>
            <a:endParaRPr lang="en-US" sz="1187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были не случайными: они опирались на защиту родной земли, морскую силу и согласованные действия полисов.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времён Перикла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 вершине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 веке до н. э. Афины превратились в самый яркий центр греческого мира. Здесь особенно ценили красоту, свободу обсуждений и участие граждан в жизни полиса.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на Акрополе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Перикле на Акрополе был возведён Парфенон — величественный храм богини Афины. Он стал символом богатства города и высокого мастерства древнегреческих зодчих.
</a:t>
            </a:r>
            <a:endParaRPr lang="en-US" sz="1067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расцветали театр, философия, скульптура и архитектура. В городе работали мастера, чьи идеи и произведения позже стали образцом для Европы.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городская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аго́ре афиняне обсуждали новости, заключали сделки и слушали ораторов. Именно здесь особенно заметно, как общественная жизнь соединялась с политикой и культурой.
</a:t>
            </a:r>
            <a:endParaRPr lang="en-US" sz="10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60773"/>
            <a:ext cx="3432300" cy="14032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достижения древних греков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в каких областях древние греки особенно прославились и какие имена стали символами их вклада в культуру и науку.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заложили основы многих сфер, которые развиваются до сих пор: мышления, искусства, науки и спорта.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и культуре Древней Греции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Древнегреческая мифология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Олимпийский пантеон объединял главных богов и помогал грекам объяснять мир через мифы, которые передавали представления о природе, героях и обычаях.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богов особенно почитали эллины на вершине Олимпа
</a:t>
            </a:r>
            <a:endParaRPr lang="en-US" sz="31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праздники и Олимпийские игры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Диониса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обрядов в честь Диониса вырос греческий театр. Сначала это были хоровые песни и представления, а затем появились трагедии и комедии.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Олимпия, 776 год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Олимпии начались Олимпийские игры. Они проходили раз в четыре года и собирали спортсменов со всего греческого мира.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Священное перемирие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игр войны прекращались, чтобы участники и зрители могли безопасно приехать в Олимпию. Так спорт становился делом, объединявшим греков.
</a:t>
            </a:r>
            <a:endParaRPr lang="en-US" sz="11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хозяйству Древней Греции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жители греческого полиса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жителей зависели от условий жизни: горы и море заставляли греков развивать обмен, ремёсла и морские связи.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мореплавание были особенно важны, потому что плодородной земли в Греции не хватало.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древних греков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74750" y="1721504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 двориком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дом обычно строили вокруг внутреннего дворика. Там семья отдыхала, разговаривала и занималась повседневными делами, защищаясь от жары и шума улицы.
</a:t>
            </a:r>
            <a:endParaRPr lang="en-US" sz="959" dirty="0"/>
          </a:p>
        </p:txBody>
      </p:sp>
      <p:sp>
        <p:nvSpPr>
          <p:cNvPr id="12" name="Text 3"/>
          <p:cNvSpPr txBox="1"/>
          <p:nvPr/>
        </p:nvSpPr>
        <p:spPr>
          <a:xfrm>
            <a:off x="1374750" y="2288869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еда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питании чаще всего были хлеб, оливки, сыр, рыба, фрукты и виноград. Такая пища была связана с земледелием, садоводством и близостью моря.
</a:t>
            </a:r>
            <a:endParaRPr lang="en-US" sz="959" dirty="0"/>
          </a:p>
        </p:txBody>
      </p:sp>
      <p:sp>
        <p:nvSpPr>
          <p:cNvPr id="13" name="Text 4"/>
          <p:cNvSpPr txBox="1"/>
          <p:nvPr/>
        </p:nvSpPr>
        <p:spPr>
          <a:xfrm>
            <a:off x="1374750" y="2856243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на агоре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нередко проводили время на агоре, где обсуждали новости, торговали и решали городские дела. Это место было сердцем общественной жизни полиса.
</a:t>
            </a:r>
            <a:endParaRPr lang="en-US" sz="959" dirty="0"/>
          </a:p>
        </p:txBody>
      </p:sp>
      <p:sp>
        <p:nvSpPr>
          <p:cNvPr id="14" name="Text 5"/>
          <p:cNvSpPr txBox="1"/>
          <p:nvPr/>
        </p:nvSpPr>
        <p:spPr>
          <a:xfrm>
            <a:off x="1384050" y="3423628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 хозяйство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обычно занимались домом, тканьем и воспитанием детей. Их труд был важной частью семейной жизни, хотя в политике они не участвовали.
</a:t>
            </a:r>
            <a:endParaRPr lang="en-US" sz="959" dirty="0"/>
          </a:p>
        </p:txBody>
      </p:sp>
      <p:sp>
        <p:nvSpPr>
          <p:cNvPr id="15" name="Text 6"/>
          <p:cNvSpPr txBox="1"/>
          <p:nvPr/>
        </p:nvSpPr>
        <p:spPr>
          <a:xfrm>
            <a:off x="1370500" y="3991001"/>
            <a:ext cx="63852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детей
</a:t>
            </a:r>
            <a:pPr algn="ctr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учились читать, писать, считать, петь и заниматься гимнастикой. Образование помогало мальчикам и девочкам становиться более самостоятельными и подготовленными к жизни.
</a:t>
            </a:r>
            <a:endParaRPr lang="en-US" sz="9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обучения афинского мальчика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воспитания и обучения в Афинах; доступ к ним зависел от достатка семьи.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 и распространение греческой культуры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держава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Александра Македонского создали огромную державу от Греции до Египта и части Азии. Под одной властью оказались разные народы и города.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язык и 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завоеваний греческий язык стал широко использоваться в управлении, торговле и образовании. Вместе с ним распространялись театр, искусство и привычки эллинского мира.
</a:t>
            </a:r>
            <a:endParaRPr lang="en-US" sz="1136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появились библиотеки, школы и храмы по греческим образцам. Так культура Древней Греции вышла далеко за пределы самой Греции.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834" y="1605273"/>
            <a:ext cx="311588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5464" y="1605458"/>
            <a:ext cx="311325" cy="35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2139" y="1605459"/>
            <a:ext cx="311325" cy="35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Древней Греции в современном мире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pPr algn="l" indent="0" marL="0">
              <a:lnSpc>
                <a:spcPct val="115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Древнегреческая сцена дала начало трагедии и комедии. Современный театр унаследовал идеи действия, диалога, масок и особой роли зрителя.
</a:t>
            </a:r>
            <a:endParaRPr lang="en-US" sz="1347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 Олимпии стали образцом спортивного соперничества и мирного соревнования. Сегодня Олимпиада сохраняет дух честной борьбы между странами.
</a:t>
            </a:r>
            <a:endParaRPr lang="en-US" sz="1255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и 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Греции поставили вопросы о справедливости, добре и устройстве мира. Их идеи до сих пор изучают в школе и университете.
</a:t>
            </a:r>
            <a:endParaRPr lang="en-US" sz="1333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слова вошли в науку, медицину и литературу, а колонны и ордеры стали важной частью архитектуры многих стран.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Греция: прошлое, которое продолжает жить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оставила миру полисы, демократию, театр, философию и Олимпийские игры. Её идеи помогают понимать историю Европы и по-прежнему влияют на нашу культуру.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2026-05-31T23:09:26Z</dcterms:created>
  <dcterms:modified xsi:type="dcterms:W3CDTF">2026-05-31T23:09:26Z</dcterms:modified>
</cp:coreProperties>
</file>