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не велик, а стоять не велит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Поговорим, почему дом любит заботу, порядок и добрые привычки.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пословице: не только стены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короткая народная мудрость. В ней «дом» значит не просто крышу и стены, а тепло, безопасность, порядок и заботу, которые делают жизнь радостнее и спокойнее для всех жителей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пословицы простыми словами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может быть совсем небольшим, но без ухода он быстро портится. Размер не спасает от сырости, поломок и грязи: важнее ежедневная забота людей, которые там живут.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— не значит крепкий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крыша, сухие стены и чистые комнаты помогают дому служить долго. Если следить за порядком и вовремя замечать проблемы, жильё остаётся удобным и безопасным.
</a:t>
            </a:r>
            <a:endParaRPr lang="en-US" sz="1186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прочность и чистота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дом появляется не сам по себе. Его сохраняют руки взрослых и детей, которые убирают, чинят, проветривают комнаты и берегут вещи от лишних поломок.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делает дом хорошим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по себе большое жильё не делает его уютным. Дом становится тёплым и приятным, когда в нём есть внимание, аккуратность и добрые привычки всей семьи.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важнее размера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уютный дом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уютном доме приятно смотреть по сторонам: вещи лежат на своих местах, пол чистый, а на столе нет лишнего беспорядка. От этого сразу становится спокойнее.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 и аккуратно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внимательные взрослые, в доме легче чувствовать себя защищённым. Их добрые слова, помощь и спокойствие делают даже самую маленькую комнату по-настоящему тёплой.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Заботливые взрослые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игрушки, рисунки и семейные фотографии помогают дому стать родным. Они напоминают о приятных моментах и создают ощущение, что тебя здесь ждут.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 рядом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комната кажется радостной, если в ней светло, спокойно и нет суеты. Лампа, занавески и аккуратно расставленные вещи делают обстановку очень дружелюбной.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доме удобно и спать, и играть, и учиться, и отдыхать. У каждого дела есть свой уголок, поэтому всем легче сосредоточиться и не мешать друг другу.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место для дел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дому оставаться крепким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Крыша, стены, фундамент и окна должны быть в порядке. Если заметить трещину, щель или протечку вовремя, дому будет легче оставаться крепким и надёжным.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крышей и стенами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ручка, отклеившаяся обоина или капающий кран не должны ждать долго. Маленький ремонт сегодня помогает избежать большой беды завтра.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поломки сразу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чистота помогают дому «дышать». Когда комнаты проветривают и регулярно убирают, в них меньше сырости, пыли и неприятного запаха.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Проветривать и убирать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аккуратно пользоваться мебелью, книгами и игрушками, они служат дольше. Бережное отношение показывает, что человек умеет заботиться не только о себе, но и о своём доме.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обращаться с вещами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 работают вместе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член семьи делает что-то полезное, дом становится крепче. Кто-то убирает игрушки, кто-то вытирает пыль, а кто-то чинит то, что сломалось.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дело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уборка, ремонт или подготовка к празднику помогают семье проводить время вместе. Так дом становится не только чистым, но и по-настоящему тёплым.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объединяет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помощники могут складывать свои вещи, ставить обувь на место и не разбрасывать карандаши. Эти простые дела делают семью дружнее и аккуратнее.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помогают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сами следят за порядком, дети быстрее учатся хорошим привычкам. Пример в доме работает лучше любых длинных объяснений — это настоящий секрет.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подают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нужен каждый день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лежит на своих местах, не приходится долго искать пенал, тапочки или книгу. Порядок экономит время и делает день спокойнее.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вещи находятся быстро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обувь, сложить книги и протереть стол — это несложно. Но именно такие ежедневные дела постепенно превращают комнату в чистый и уютный дом.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дают большой результат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Разбросанные вещи могут мешать пройти и даже споткнуться. Когда пол свободен, в доме безопаснее бегать, играть и помогать взрослым без лишних хлопот.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легче ходить и играть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за домом не следить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скрипеть двери, капает кран, окна закрываются не до конца. Если не обратить внимание, мелкие проблемы быстро становятся заметнее.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возникают мелкие неполадки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сырость, пятна, трещины и холод. Без постоянной заботы даже хороший дом начинает стареть и требует всё больше труда.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дом теряет уют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оказываются не на своих местах, в углах скапливается пыль, а комнаты выглядят неопрятно. Жить так уже не очень удобно.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беспорядок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жизни людей и в русской культуре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изба становилась уютной, если в ней заботились друг о друге. Хозяйка ставила еду на стол, дети слушали сказки, а взрослые чинили жильё и сохраняли порядок.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которое создают люди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пословицы учат ценить труд тех, кто строит, ремонтирует и бережёт дом. В них ясно звучит мысль: хороший дом держится не на размере, а на заботе и добром отношении.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из пословиц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доме берегли не только вещи, но и память о близких. Здесь хранили фотографии, игрушки, книги и тёплые слова. Поэтому дом часто считали самым родным местом, куда всегда хочется вернуться.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помнит семью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смыслу пословицы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«В гостях хорошо, а дома лучше» напоминает, что родной дом дарит спокойствие, привычный порядок и чувство защищённости. Дома человек чувствует себя особенно тепло и уверенно.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всегда лучше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«Без хозяина дом сирота» говорится, что жильё нуждается во внимании. Если за ним не следить, оно быстро теряет уют, как будто скучает без заботы.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 хозяина грустит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«Не красна изба углами, а красна пирогами» показывает: важнее не украшения, а гостеприимство. Дом радует людей добрыми руками, вкусной едой и тёплым приёмом.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угощении и доброте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остаётся крепким и уютным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ежедневного порядка к чистоте, безопасности и долговечности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хорошие хозяева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хозяева замечают, если крыша пропускает воду или появились щели. Они не ждут дождя и вовремя зовут мастера, чтобы дом оставался сухим и тёплым.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крышей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Мебель, книги и игрушки служат дольше, если обращаться с ними аккуратно. Хозяева не роняют предметы, не рисуют на стенах и сразу исправляют мелкие неполадки.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относятся к вещам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сломалась ручка, скрипит дверь или капает кран, это чинят сразу. Небольшая забота сегодня спасает дом от больших неприятностей завтра.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откладывают дела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убирают мусор, протирают пыль и проветривают комнаты. От этого в доме легче дышится, а вещи дольше выглядят аккуратными и не портятся раньше времени.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чистоту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99971"/>
            <a:ext cx="8426700" cy="22712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глазами ребёнка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80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дом — это точка, где его встречают с улыбкой, кормят ужином и слушают его новости. Здесь не страшно быть собой и задавать любые вопросы.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580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ждут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518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заботливые люди, хочется спокойнее спать, учиться и расти. Беречь дом значит беречь не только стены, но и своё внутреннее спокойствие.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2518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533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свежего хлеба, супа или чистого белья надолго остаётся в памяти. Потом даже взрослый человек вспоминает дом и улыбается, как будто вернулся в тёплое детство.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5533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воспоминания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5490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слышны родные голоса, шум чайника и тихие шаги взрослых. Эти простые звуки делают мир понятным и добрым, словно всё идёт по правильному пути.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5490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звуки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6454" y="1465828"/>
            <a:ext cx="1531500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свой уголок: кресло, подоконник или кровать с мягкой подушкой. Там можно мечтать, читать, играть и чувствовать себя особенно спокойно.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156454" y="1169003"/>
            <a:ext cx="15315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уголок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маленький дом тоже может быть очень хорошим
</a:t>
            </a:r>
            <a:endParaRPr lang="en-US" sz="2326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квартира может быть удобной и красивой, если в ней всё на своём месте. Хорошее жильё оценивают не по размеру, а по теплу и порядку.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— не хуже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доме проще быстро убрать вещи, протереть пыль и найти нужную книгу. Поэтому он часто кажется особенно аккуратным и приятным для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поддерживать легче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комнат немного, люди внимательнее выбирают, что им действительно нужно. Так в доме остаются только полезные и любимые вещи, а не лишний хлам.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лишнего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скромный дом становится уютным, если в нём живут дружно, разговаривают ласково и заботятся друг о друге. Именно это делает жильё по-настоящему хорошим.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создают люди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пословица школьников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после игры, чтения или уроков нужно сразу складывать вещи на место. Тогда дома и в классе легче поддерживать порядок, а нужное всегда находится быстро.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дом оставался красивым и чистым, нужно делать маленькие дела каждый день. Это учит терпению, привычке доводить начатое до конца и не лениться.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Проявлять терпение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человек бережёт тетради, учебники, игрушки и мебель. Он не бросает предметы где попало, потому что знает: любая вещь любит заботливые руки.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аккуратным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учится не только учиться, но и помогать дома: подать, принести, вытереть, убрать. Такие дела показывают уважение к труду взрослых и делают семью дружнее.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взрослым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2000" y="1128392"/>
            <a:ext cx="2706300" cy="168086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дела, которые помогают дому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любят, когда их ставят на полку ровно и бережно. Тогда учебники не мнутся, страницы не рвутся, а нужную книгу легко найти в любой момент.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книги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закрытая дверь, ровно поставленная обувь и убранные игрушки помогают сохранить порядок. Из таких мелочей и складывается настоящий домашний уют.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всё аккуратно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радуют дом зеленью и делают его живым. Если не забывать их поливать, они не грустят, а тянутся вверх и украшают комнату.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Поливать цветы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951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посуда делает кухню аккуратной и приятной. Если убирать её сразу после еды, на столе не скапливается беспорядок, а взрослым становится немного легче.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35613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посуду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3350000" y="177985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быстро собирается на полках, подоконниках и мебели. Если протирать её регулярно, в комнате становится чище, а вещи дольше выглядят свежими и ухоженными.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3390512" y="130940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Вытирать пыль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000" y="1879185"/>
            <a:ext cx="27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89918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87918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мудрость, которая понятна сегодня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люди живут не только в избах, но и в квартирах, а забота нужна любому жилью. Стены, окна и мебель ценят бережное отношение и спокойные руки.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меняется, смысл остаётся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сегодня напоминает: порядок не бывает лишним. Если убирать мусор, проветривать комнаты и следить за вещами, дом дольше остаётся удобным и приятным.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всегда важна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современный дом становится по-настоящему уютным не от техники, а от добрых слов, взаимной помощи и заботы. Старая мудрость по-прежнему говорит о самом главном.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создают люди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забота о доме связана с характером человека
</a:t>
            </a:r>
            <a:endParaRPr lang="en-US" sz="266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замечает каплю на кране или разбросанные книги, умеет видеть детали. Такая внимательность помогает ему быть аккуратным и в учёбе, и в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 мелочам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не забывает убрать за собой, он постепенно привыкает отвечать за свои дела. Ответственный человек понимает: порядок не появляется сам, его создают люди.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помогает дома, легче откликается и на просьбы других. Он умеет делить заботы с близкими и не считает маленькую помощь чем-то неважным.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помогать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Аккуратность, терпение и бережное отношение к вещам делают характер сильнее. Из таких привычек вырастает человек, которому можно доверять и на которого приятно опереться.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маленький, но уютный дом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небольшой комнате стоят стол, кровать и полка с книгами. Здесь нет лишнего шума и лишних вещей, зато есть чистота, свет и спокойствие. Именно такой дом кажется тёплым, потому что о нём заботятся каждый день.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всё на своём месте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маленьком доме живут несколько человек, и каждый делает своё дело: кто-то убирает, кто-то чинит, кто-то поливает цветы. Дом не большой, но в нём звучат добрые слова, а потому он кажется крепким и радостным.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держится на дружбе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пословица не стареет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пословица и сегодня напоминает: дом становится крепким не сам по себе, а благодаря заботе людей. Когда в нём есть труд, порядок и добрые отношения, он всегда радует теплом.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2026-05-26T06:03:32Z</dcterms:created>
  <dcterms:modified xsi:type="dcterms:W3CDTF">2026-05-26T06:03:32Z</dcterms:modified>
</cp:coreProperties>
</file>