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видоизменений подземных побегов и корней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растений выполняют функции хранения и размножения, встречаются у многих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подземных органов помогает растениям переживать холод, засуху и восстанавливаться после повреждений благодаря запасу питательных веществ и вегетативному размножению.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преобразуют корни и побеги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имеют почки и листья, отвечают за рост и образование новых органов, что отличает их структуру от корней.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корней и побегов под землёй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прочно фиксируют растение в почве, всасывают воду и минералы, но не имеют почек, что служит их основной функцией.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органов могут видоизменяться для запасания питательных веществ и защиты, адаптируясь к суровым условиям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 развивается из подземного побега и содержит почки — «глазки», где сохраняются питательные вещества для нового роста.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запасной материал — крахмал, достигающий до 20%, что обеспечивает зимовку и размножение картофельного растения.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 — подземный побег с запасом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состоит из укороченного стебля и мясистых модифицированных листьев, которые запасают влагу и энергию для растения.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Луковица: строение и функции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Репчатый лук, чеснок и тюльпан — известные примеры растений с луковицей, успешно переносящие неблагоприятные периоды.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позволяет быстро возобновить рост после зимы, обеспечивая выживание в условиях засухи и холода.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хранения питания, она защищает внутренние ткани от вредителей и неблагоприятных температур.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Корневище: характеристики и роль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это удлинённый подземный побег с междоузлиями и возможными придаточными корнями. Оно обеспечивает накопление питательных веществ и рост новых побегов.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корневища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корневища в природе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широко распространены у мяты, пырея и папоротников. Они способствуют быстрому разрастанию растений и устойчивости к механическим повреждениям.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формируются в результате утолщения главного корня и части стебля, что повышает накопительную способность растений.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— видоизменённые главные корни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овощи, как морковь и свёкла, содержат значительное количество сахаров — до 10% у моркови и до 18% у свёклы.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активно используются в пищу человека и в кормлении животных благодаря высокой питательной ценности.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Корнеклубни представляют собой утолщённые боковые корни без почек, как у георгина и батата. Они служат для запасания питательных веществ и размножения растений.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одного корнеклубня георгина может достигать полкило, что обеспечивает растению энергию для восстановления и роста.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Корнеклубни: особенности и функции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1874" y="1336325"/>
            <a:ext cx="419065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5 класс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функции подземных видоизменённых органов растений.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подземных органов адаптирована под разные условия и функции в растениях.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подземных образований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накапливают крахмал, сахара и воду в подземных органах для обеспечения роста и развития в весенний период после покоя.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сохраняют жизнедеятельность в холод и засуху, защищая растение от неблагоприятных факторов и травмирования.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морковь содержит до 10% сахаров, картофель — до 20% крахмала, а лук — витамины и эфирные масла, повышающие устойчивость.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запасания питательных веществ в подземных органах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крахмала и сахаров обеспечивает растениям запас энергии для роста и развития после периода покоя.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ФГБОУ ВО МГУ,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батат накапливают больше крахмала, а морковь и свекла — сахара, что отражает их энергетическое значение и адаптацию к условиям среды.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крахмала и сахаров в разных органах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подземными органами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луковица содержит несколько зачаточных почек, из которых могут вырасти отдельные растения. Это позволяет быстро восстанавливать растительность после неблагоприятных сезонов.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как источник новых растений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и ростки
</a:t>
            </a:r>
            <a:endParaRPr lang="en-US" sz="1583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картофеля с характерными «глазками» служат местом прорастания новых побегов, обеспечивая размножение и сохранение вида в естественных условиях и сельском хозяйстве.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малины и разрастание кустов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малины способно распространяться в стороны, давая начало новым стеблям. Это способствует быстрому увеличению площади растения без семян.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защищает подземные части растений от резких температурных перепадов, сохраняя их жизнеспособность в мороз и жару.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находятся в укрытии, что препятствует доступу многих вредителей и болезней, снижая риск повреждений.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гибели наземных частей растения подземные органы сохраняют запас питательных веществ и обеспечивают возобновление роста.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предотвращает пересыхание и механические повреждения подземных структур, создавая стабильную среду для функционирования растения.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подземным органам нужна защита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адаптированы к засушливым и холодным регионам благодаря способности накапливать воду и питательные вещества для быстрого возобновления роста.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условиям среды у подземных органов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Корнеплоды типичны для культур с коротким вегетационным периодом, позволяя растениям быстро создавать питательный запас и завершать цикл развития.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характерны для растений, способных выживать в условиях частого повреждения и затопления, обеспечивая восстановление и разрастание.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клубня картофеля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ботанических исследований подземных побегов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подземных органов для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является базовым продуктом питания для миллионов людей в России. Его клубни содержат крахмал, важный источник энергии и сырьё для пищевой промышленности.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основной пищевой ресурс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промышленное применение
</a:t>
            </a:r>
            <a:endParaRPr lang="en-US" sz="1509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и корнеплоды активно используются не только в кулинарии, но и в медицине. Лекарственные растения с подземными органами применяются для производства препаратов и кормов.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разрыхлению почвы, улучшая её структуру и позволяя воздуху и воде проникать глубже к корням.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видоизменённых подземных органов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питаются этими органами, что поддерживает пищевые цепочки и способствует распространению семян и побегов.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помогают растениям восстанавливаться после природных катастроф, обеспечивая регенерацию экосистемы.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вредители и болезни, поражающие подземные органы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Проволочники повреждают клубни, оставляя отверстия и снижая качество урожая. Это затрудняет хранение и повышает потери продукции на полях.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Проволочники — опасные вредители клубней картофеля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— угроза для корнеплодов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паразитируют на корнях свеклы и моркови, вызывая деформации и сокращение урожая. Борьба с ними требует комплексных агротехнических мер.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заболевания нарушают рост и развитие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Фитофтороз картофеля и фузариоз лука приводят к гниению и гибели растений. Для контроля применяются фунгициды и устойчивые сорта.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полезных микроорганизмов и насекомых помогает естественным способом подавлять вредителей и болезни без химии.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устойчивых сортов снижает риск потерь и уменьшает необходимость применения химических препаратов на полях.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обработка почвы и семян защищает растения на ранних стадиях развития, обеспечивая хороший старт урожая.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защиты подземных органов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видоизменённых подземных органов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органы жизненно важны для выживания растений, обеспечивая питание, размножение и защиту, а также существенный вклад в экологию и сельское хозяйство человека.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2026-05-09T09:27:11Z</dcterms:created>
  <dcterms:modified xsi:type="dcterms:W3CDTF">2026-05-09T09:27:11Z</dcterms:modified>
</cp:coreProperties>
</file>