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чувства человека: основные понятия и значение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основные понятия эмоций и чувств, их роль в жизни подростков.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люди исследовали эмоции. Дарвин выявил их эволюционную роль, а современные науки изучают мозг и психологию эмоций.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об эмоциях и чувствах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это мгновенные реакции организма на события, сопровождающиеся изменениями в теле и выражении лица. Они кратковременны и ярко выражены.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Проявляются эмоции через мимику, движения тела, голос и физиологические показатели: частоту сердцебиения, дыхание, потоотделение.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от чувств тем, что быстро возникают и затухают, отражая непосредственную реакцию на внешний или внутренний фактор.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эмоций: ключевые характеристики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эмоциональные состояния: чувства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глубокое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длительное чувство, укрепляющее связи между людьми и основанное на доверии и заботе. Оно формируется через совместный опыт и поддержку друг друга.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выражается в признании значимости других, возникает на основе ценностей и опыта, способствует гармоничным отношениям в школе и семье.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патриотизм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— чувство поддержки и взаимопонимания между людьми. Патриотизм выражается в любви к родной стране и гордости за её достижения.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1429"/>
            <a:ext cx="160200" cy="165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398" y="2378058"/>
            <a:ext cx="13165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398" y="3289748"/>
            <a:ext cx="13165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398" y="4201430"/>
            <a:ext cx="13165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базовых эмоций по П. Экману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положительный опыт, улучшая настроение и мотивацию в повседневной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потерей или разочарованием, помогает осмыслить негативные события.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Вызвано неожиданными событиями, стимулирует внимание и быструю адаптацию.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сигналом несправедливости или препятствиям, способствует защите своих интересов.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основных эмоций среди российских подростков (2022)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показывает, что радость — самая часто переживаемая эмоция, а отвращение — наименее распространённая.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разнообразии эмоциональных состояний и их влиянии на психику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Центра психологического здоровья, 2022 г.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эмоций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лимбической системы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система, включая миндалину и гипоталамус, отвечает за формирование и регуляцию эмоций. Она обрабатывает сигналы угрозы и удовольствия, влияя на поведение и реакции.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и физиологические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Дофамин, серотонин и адреналин регулируют настроение и эмоциональные реакции. Во время сильных эмоций изменяются сердечный ритм, дыхание и активируется потоотделение.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эволюционном развитии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помогали быстро реагировать на опасности, обеспечивая выживание предков через инстинктивные реакции страха и гнева.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способствовала формированию социальных связей и сотрудничеству внутри группы, что укрепляло коллектив и повышало шансы на выживание.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эмоции закрепились природой, став биологической основой адаптивного поведения и передачи опыта новым поколениям.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эмоций и чувств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отличия эмоций и чувств по основным характеристикам для лучшего понимания их роли в жизни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быстры и универсальны, а чувства формируются через личный жизненный опыт и культуру.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образования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в выражении эмоций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эмоциональные проявления, особенно негативные, часто подавляются ради сохранения гармонии в обществе.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Италии, наоборот, эмоции выражаются открыто и ярко, что отражает традицию живого и непосредственного общения.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существуют свои нормы и табу на проявление эмоций, влияющие на поведение и социальные отношения.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социальные правила формируют привычки эмоционального выражения и определяют допустимые границы.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на психическое и физическое здоровье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как стимуляторы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радостные и спокойные состояния укрепляют иммунитет, помогают сосредоточиться и улучшают память. Подростки, испытывающие позитивные эмоции, легче справляются с учебными нагрузками и стрессами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эмоции и их последствия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Подавленные страх или гнев могут вызвать хронический стресс, привести к бессоннице, головным болям и проблемам с пищеварением. Важно уметь выражать эмоции и обращаться за помощью при необходимости.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сфера и отношения с окружающими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эмоции влияют на общение в подростковом возрасте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доверия и понимания помогают строить крепкие дружеские связи. Неверное выражение эмоций может вызвать недопонимание и конфликты, ухудшая качество отношений с друзьями и семьёй.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эмпатии в совместной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понимать и разделять эмоции других способствует успешному сотрудничеству. Это качество помогает подросткам быть более терпимыми и эффективно решать споры в коллективе.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эмоционального интеллекта в подростковом возрасте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осознания своих эмоций помогает подросткам лучше понимать свои реакции и управлять ими в повседневной жизни и учебе.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управления эмоциями включают умение сохранять спокойствие в сложных ситуациях и конструктивно выражать свои чувства.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коммуникация сегодня — важные качества, которые помогают подросткам строить доверительные отношения и решать конфликты мирным путем.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успеваемости от уровня эмоционального интеллекта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высоким эмоциональным интеллектом более инициативны и внимательны в классе, что положительно влияет на их учебные успехи.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развитие эмоционального интеллекта способствует улучшению академических результатов у школьников.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образования, 2021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управления своими эмоциями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и творчеством способствуют снятию напряжения и развитию самонаблюдения, что улучшает общее эмоциональное самочувствие.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дыхательных упражнений и ведение дневника помогает подросткам осознавать и контролировать свои эмоциональные состояния.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саморегуляция эмоций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эффективного управления эмоциональными состояниями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семьи и школы в развитии эмоций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обеспечивает базу эмоциональной поддержки, где подросток учится доверять и выражать свои чувства без страха осуждения.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окружение расширяет социальные навыки, формируя умение взаимодействовать с разными людьми и понимать нормы поведения.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школьные проекты и игры развивают умение сотрудничать и разрешать конфликты, укрепляя эмоциональную зрелость ребёнка.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и групповая работа в классе способствуют развитию ответственности и навыков эмпатии, необходимых для взрослой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и социальных сетей на эмоциональную сферу подростка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инструмент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отзывы и лайки укрепляют чувство принятия и помогают подросткам обрести новых друзей. Однако зависит от степени вовлеченности и умения фильтровать информацию.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 его эмоциональные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Онлайн-агрессия вызывает тревогу, понижение самооценки и даже депрессию у молодых людей. Важно развивать критическое мышление и сообщать о проблемах взрослым.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внешней оценки в 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испытывать стресс из-за постоянного сравнения с другими и стремления к одобрению, что негативно влияет на эмоциональное состояние и самоощущение.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известных ученых по эмоциям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эмоций по Полу Экману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Экман доказал, что все люди выражают базовые эмоции одинаково через мимику. Его эксперименты с фотографиями лиц подтвердили биологическую природу эмоциональных реакций.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Павлова о рефлексах и эмоциях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показал, как условные и безусловные рефлексы связаны с эмоциональными ответами организма. Его работы укрепили понимание взаимодействия нервной системы и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развития эмоций и чувств для подростка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развитие эмоционального интеллекта помогают подросткам лучше справляться с трудностями, строить здоровые отношения и находить своё место в современном мире.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2026-05-09T23:02:19Z</dcterms:created>
  <dcterms:modified xsi:type="dcterms:W3CDTF">2026-05-09T23:02:19Z</dcterms:modified>
</cp:coreProperties>
</file>