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частиц в русском языке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помогают точно передавать оттенки смысла речи.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частицы важны в речи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не называют предметы и действия, но меняют смысл высказывания: уточняют, выделяют, усиливают, выражают вопрос, побуждение и отрицание.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— неизменяемое служебное слово, которое не отвечает на вопросы, но добавляет нужный оттенок смысла.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русского языка: тема «Значения частиц».
</a:t>
            </a:r>
            <a:endParaRPr lang="en-US" sz="688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частиц изучают в 6 классе: смысловые, отрицательные и формообразующие.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613867"/>
            <a:ext cx="4418400" cy="9226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группы частиц и посмотрите, как они меняют смысл высказывания.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частиц и их значения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фраза с частицей и без неё может передавать другой оттенок смысла.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Усилительные частицы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подчёркивают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даже, же, ведь, именно, прямо, всё-таки выделяют важную мысль, делают высказывание выразительнее и помогают показать уверенность или неожиданность.
</a:t>
            </a:r>
            <a:endParaRPr lang="en-US" sz="841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они уместны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частицы часто стоят рядом со словом, которое нужно выделить. Они помогают услышать интонацию говорящего и понять, что именно он считает главным.
</a:t>
            </a:r>
            <a:endParaRPr lang="en-US" sz="841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15000"/>
              </a:lnSpc>
              <a:buNone/>
            </a:pPr>
            <a:r>
              <a:rPr lang="en-US" sz="31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даже не ответил. Это именно тот ответ. Мы же договаривались раньше. В каждом примере частица усиливает смысл и делает фразу точнее.
</a:t>
            </a:r>
            <a:endParaRPr lang="en-US" sz="856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3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без частицы предложение остаётся понятным, но звучит менее выразительно, значит, частица добавляет усиление, подчёркивание или уверенный оттенок.
</a:t>
            </a:r>
            <a:endParaRPr lang="en-US" sz="84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частица не меняет сам факт, а уточняет отношение говорящего к нему.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частицы меняют смысл одной и той же фразы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частицы при одном и том же сообщении создают разные оттенки: напоминание, усиление, ограничение или сомнение.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 учебного сравнения по теме «Частицы».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2672" y="1935525"/>
            <a:ext cx="268200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6662" y="1940958"/>
            <a:ext cx="268200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658325" y="3436634"/>
            <a:ext cx="268200" cy="268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Ограничительные и выделительные частицы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 указывают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только, лишь, именно и как раз выделяют один предмет, признак или действие, помогая сделать высказывание точным и кратким.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Ограничивают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сужают значение фразы: только сегодня, лишь два раза, именно он. Благодаря этому в предложении исчезает лишняя неопределённость.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513557" y="3488098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в заданиях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упражнениях такие частицы нужно уметь находить и объяснять. Это помогает верно выбирать нужное слово и понимать смысл текста.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значение частицы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шаг за шагом определить роль частицы в предложении.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Вопросительные частицы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908975" y="2002700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 ли часто помогает строить косвенный вопрос: Я не знаю, придёт ли он. Она делает вопрос более мягким и не таким прямым.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9643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 и неужели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Разве и неужели выражают удивление, сомнение или недоверие. Вопрос с ними звучит эмоциональнее: Разве это правда? Неужели уже конец урока?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883887" y="2002706"/>
            <a:ext cx="2351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частица не просто спрашивает, а показывает удивление или сомнение, значит, в речи появляется дополнительный оттенок чувства, который важно заметить по контексту.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Восклицательные и побудительные частицы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отклик
</a:t>
            </a:r>
            <a:pPr algn="l" indent="0" marL="0">
              <a:lnSpc>
                <a:spcPct val="115000"/>
              </a:lnSpc>
              <a:buNone/>
            </a:pPr>
            <a:r>
              <a:rPr lang="en-US" sz="26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вот, как и что за помогают выразить восхищение, удивление или оценку. Они делают фразу ярче и ближе к живой речи.
</a:t>
            </a:r>
            <a:endParaRPr lang="en-US" sz="1154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Побуждение к действию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давай, пусть и пускай побуждают к действию или разрешают его. С их помощью говорящий предлагает, просит или настраивает на начало дела.
</a:t>
            </a:r>
            <a:endParaRPr lang="en-US" sz="1038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2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Вот как быстро он решил задачу! Что за чудесный день! Пусть начнётся урок. Давай проверим ответ. Каждый пример передаёт своё настроение.
</a:t>
            </a:r>
            <a:endParaRPr lang="en-US" sz="110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21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частицы особенно часто используются в разговорной речи и художественных текстах, потому что помогают передать интонацию, чувство и живое обращение к собеседнику.
</a:t>
            </a:r>
            <a:endParaRPr lang="en-US" sz="93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частицы не и ни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988350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прямо отрицает действие или признак: не пришёл, не видел, не знает. Она помогает сразу понять, что событие не произошло или признак отсутствует.
</a:t>
            </a:r>
            <a:endParaRPr lang="en-US" sz="1283" dirty="0"/>
          </a:p>
        </p:txBody>
      </p:sp>
      <p:sp>
        <p:nvSpPr>
          <p:cNvPr id="10" name="Text 3"/>
          <p:cNvSpPr txBox="1"/>
          <p:nvPr/>
        </p:nvSpPr>
        <p:spPr>
          <a:xfrm>
            <a:off x="5218602" y="17343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нужна ни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 чаще усиливает отрицание и встречается в устойчивых сочетаниях: ни разу, ни один, никуда, ни дома. В таких словосочетаниях она делает смысл более точным.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521860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не путать сочетания: не знаю — верно, а ни знаю — ошибка. Чтобы не ошибиться, полезно проверить, выражает ли частица прямое отрицание или только усиливает его.
</a:t>
            </a:r>
            <a:endParaRPr lang="en-US" sz="1181" dirty="0"/>
          </a:p>
        </p:txBody>
      </p:sp>
      <p:sp>
        <p:nvSpPr>
          <p:cNvPr id="12" name="Text 5"/>
          <p:cNvSpPr txBox="1"/>
          <p:nvPr/>
        </p:nvSpPr>
        <p:spPr>
          <a:xfrm>
            <a:off x="988352" y="3396525"/>
            <a:ext cx="3177000" cy="115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в перечислении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перечислении ни обычно повторяется несколько раз: ни книги, ни тетради, ни ручки. Такое построение подчёркивает полное отсутствие перечисленных предметов и усиливает отрицание.
</a:t>
            </a:r>
            <a:endParaRPr lang="en-US" sz="118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примерах видно, что не чаще связано с обычным отрицанием действия, а ни — с усилением отрицания и устойчивыми сочетаниями в тексте.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употребления частиц не и ни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 встречается в прямых отрицаниях, а ни помогает усилить смысл и часто используется в повторе или готовых выражениях.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«Частицы» для 6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350" y="2959309"/>
            <a:ext cx="4270500" cy="18558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0850" y="2958281"/>
            <a:ext cx="4256100" cy="18578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Формообразующие частицы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775196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действие могло бы случиться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ученик говорит: «Я помог бы, если бы успел». Частица бы не называет действие сама, но помогает образовать форму условного наклонения. Она показывает, что действие возможно при определённом условии.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009564" y="1453475"/>
            <a:ext cx="33423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нужен приказ или просьба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говорит: «Пусть начнётся работа», а ребята отвечают: «Давай проверим решение». Частицы пусть, пускай и давай выражают побуждение. Они помогают мягко направить действие, не превращая речь в сухую команду.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65913" y="1986438"/>
            <a:ext cx="293400" cy="391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1073" y="2022558"/>
            <a:ext cx="398700" cy="3189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Частицы, которые выражают сомнение и неуверенность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Вряд 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частица показывает, что говорящий сомневается в событии: вряд ли он успеет. Она не отрицает прямо, а делает прогноз осторожным и не слишком категоричным.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Едва 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едва ли выражает слабую вероятность: едва ли это верно. С ней высказывание звучит мягче, потому что говорящий предполагает, но не утверждает уверенно.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Будто и как будто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частицы помогают сравнить предмет или действие с чем-то знакомым: она будто задумалась, он как будто услышал шум. Они создают образ и передают предположение.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словно тоже вводит сравнение: дом словно игрушечный. Она делает речь точной и выразительной, но не заставляет автора говорить слишком прямо и жёстко.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17904" y="1846057"/>
            <a:ext cx="488259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одна и та же частица помогает передать разные оттенки смысла в предложении.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и её значение в примерах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частицы зависит от её роли в предложении: она может ограничивать, усиливать, спрашивать или побуждать к действию.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«Частицы»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в устойчивых выражениях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889450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Привычные сочетания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частицы почти всегда употребляются в одних и тех же выражениях: что ли, как раз, хоть бы. Такие сочетания легко узнаются в речи и помогают передать знакомый оттенок значения.
</a:t>
            </a:r>
            <a:endParaRPr lang="en-US" sz="889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561135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Оттенок недоверия и просьбы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выражениях вряд ли и ни за что частицы делают смысл более ярким и устойчивым. Они часто сохраняются без изменений и помогают точно передать отношение говорящего.
</a:t>
            </a:r>
            <a:endParaRPr lang="en-US" sz="967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23282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 книжная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3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сочетания с частицами встречаются и в обычном разговоре, и в текстах учебников или книг. Благодаря этому речь звучит естественно и при этом остаётся выразительной.
</a:t>
            </a:r>
            <a:endParaRPr lang="en-US" sz="921" dirty="0"/>
          </a:p>
        </p:txBody>
      </p:sp>
      <p:sp>
        <p:nvSpPr>
          <p:cNvPr id="12" name="Text 5"/>
          <p:cNvSpPr txBox="1"/>
          <p:nvPr/>
        </p:nvSpPr>
        <p:spPr>
          <a:xfrm>
            <a:off x="775200" y="3904492"/>
            <a:ext cx="5201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важно запомнить
</a:t>
            </a:r>
            <a:pPr algn="l" indent="0" marL="0">
              <a:lnSpc>
                <a:spcPct val="115000"/>
              </a:lnSpc>
              <a:buNone/>
            </a:pPr>
            <a:r>
              <a:rPr lang="en-US" sz="4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удобнее запоминать целиком, а не по отдельным словам. Это помогает правильно понимать текст и не терять привычный смысл устойчивого оборота.
</a:t>
            </a:r>
            <a:endParaRPr lang="en-US" sz="98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предложениях чаще всего встречаются короткие и частотные частицы, которые помогают строить отрицание, вопрос и разные формы глагола.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употребляемые частицы в школьных примерах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не, бы и ли: именно они чаще всего нужны для базовых грамматических задач и анализа смысла предложения.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«Частицы» для 6 класса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путать частицы с другими словами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роль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Определи, называет ли слово предмет, признак или действие. Если нет, а оно только уточняет смысл, усиливает его или задаёт вопрос, вероятно, это частица.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сравнение с похожими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слово с другими формами: же — частица, тоже — союз; только — частица, только что — сочетание со значением времени. Контекст помогает выбрать верное толкование.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проверка 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Прочитай всё предложение и убери подозрительное слово. Если грамматика не нарушается, но смысл меняется, перед тобой служебное слово, чаще всего частица.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значения частицы в предложении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разряд частицы по её роли в контексте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Значения частиц в речи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Частицы помогают точнее понимать и строить высказывания: они выражают отрицание, вопрос, сомнение, усиление, ограничение и формы глагола. Чем лучше мы их замечаем, тем грамотнее читаем и пишем.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2026-05-28T06:16:16Z</dcterms:created>
  <dcterms:modified xsi:type="dcterms:W3CDTF">2026-05-28T06:16:16Z</dcterms:modified>
</cp:coreProperties>
</file>