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популяция как структурный компонент биогеоценоза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роль популяций в структуре и устойчивости биогеоценоза.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изучения популяций и биогеоценозов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популяции возникло в XIX веке как важная единица биологии, связанная с наследственностью. В.Н. Сукачёв ввёл термин «биогеоценоз» в 1942 году для описания сложной системы взаимодействий живых организмов и среды.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 и её ключевые характеристики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обитающих на определённой территории и способных к взаимному скрещиванию, образуя единый генофонд.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популяции включают генетическую однородность, объединённость в пределах среды обитания и совместное использование ресурсов.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могут служить бурые медведи Камчатки, объединённые в популяцию, где особи взаимодействуют и поддерживают численность вида.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популяции: основные параметры и их роль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— общее количество особей, характеризующее размер популяции и влияющее на её динамику.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определяет количество особей на единицу площади и отражает степень использования ресурсов территории.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и возрастной состав отражают распределение особей по полу и возрасту, что важно для воспроизводства и выживаемости.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и генетическое разнообразие влияют на устойчивость и адаптационные возможности популяции.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Биогеоценоз: сущность и основные признаки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— это система, включающая живые организмы разных видов и их абиотическую среду, взаимосвязанные на определённой территории.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особенности — сложные пищевые цепи, обмен веществ и энергии, устойчивость и саморегуляция в пределах экосистемы.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биогеоценоза разработана В.Н. Сукачёвым и служит фундаментом для изучения взаимодействий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популяций в формировании биогеоценоза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обеспечивают связи между различными уровней экосистемы, участвуя в обмене веществ, энергии и информации, формируя устойчивые пищевые сети.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взаимозависимость популяций разных видов происходит поддержание баланса и динамики биогеоценоза, обеспечивая его целостность.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видов, популяций и биогеоценоза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состоит из совокупности популяций, адаптированных к разным условиям и отличающихся структурой и численностью.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популяция занимает свою экологическую нишу, что влияет на распределение ресурсов и взаимодействия внутри биогеоценоза.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популяциями разных видов формирует основные экосистемные процессы и определяет динамику биогеоценоза.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Надвидовые связи и коэволюция способствуют сохранению биоразнообразия и стабильности экосистемы в целом.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взаимодействия: формы и механизмы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включает иерархию, групповую структуру и сотрудничество для защиты и воспитания потомства.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стая волков, где распределение ролей и совместные действия обеспечивают выживаемость и успешное размножение.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особями происходит за пищу, территорию и партнёров, влияя на структуру и численность популяции.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Межпопуляционные отношения в биогеоценозе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популяциями разных видов ведёт к борьбе за ограниченные ресурсы, влияя на их численность и распределение.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включают взаимовыгодное взаимодействие, способствующее выживанию обоих видов.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регулируют численность популяций, поддерживая баланс в экосистеме.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сосновые и еловые популяции конкурируют за свет, а бобры воздействуют на осины, регулируя их численность.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влияющие на популяции в биогеоценозе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факторы среды: температура, освещённость и влажность, определяют условия выживания и размножения видов.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воздействия включают конкуренцию, хищничество и распространение заболеваний, формируя динамику популяций.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изменение уровня воды и загрязнение рек ведут к сокращению рыбных популяций, нарушая экосистемные процессы.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Популяционное разнообразие и устойчивость экосистем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популяций обеспечивает экосистемам способность адаптироваться к изменениям и сохранять баланс внутренних процессов при различных внешних воздействиях и стрессах.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популяций разных видов способствует эффективному круговороту веществ, снижая вероятность доминирования вредных организмов благодаря конкурентным и регулирующим отношениям.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тропические леса, где разнообразие позволяет избежать массовых заболеваний растений, поддерживая здоровье и устойчивость всей экосистемы.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динамика численности и регулирующие факторы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что численность леммингов предшествует изменению численности сов, демонстрируя зависимость хищников от добычи и влияние эпидемий на общее снижение обоих видов.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регулируются комплексом факторов: пищевой базой, давлением хищников и заболеваемостью, что проявляется в периодических колебаниях численности.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полевых исследований института экологии, 2023 г.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реальных популяций в биогеоценозах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вьюрков на островах Галапагос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вьюрков демонстрируют феномен адаптивного радиации, изменяя форму клюва для оптимального использования доступных кормов. Это иллюстрирует эволюционные процессы в пределах одной популяции, влияя на экосистемные связи.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нереста лосося на экосистему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гибель лосося после нереста обеспечивает экосистему ценными питательными веществами. Это влияет на популяции медведей и водных организмов, показывая взаимосвязь между жизненными циклами различных видов.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поддержка стабильности популяций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ДНК-анализа выявляют уровень аллельного разнообразия, что помогает прогнозировать адаптивный потенциал и оказывать помощь в сохранении видов.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генетического разнообразия, как у европейского зубра, резко снижает выживаемость популяции, делая её уязвимой к внешним факторам.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усиливает устойчивость популяций, позволяя быстрее адаптироваться к болезням и изменению условий, снижая опасность массового вымирания.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структуры популяций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разных видов, демонстрирующие уникальные стратегии воспроизводства и устойчивости в экосистемах.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популяций определяют их жизнеспособность и адаптивность в разных экологических условиях.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зоологии и экологии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и мониторинга популяций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маркирование животных позволяет отслеживать перемещения и поведение на протяжении жизни, что даёт важные данные о динамике популяций.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и дроны обеспечивают бесконтактный мониторинг в труднодоступных районах, собирая объективную информацию без беспокойства животных.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Дистанционный мониторинг с помощью GPS-ошейников и спутников помогает изучать миграции и территориальные предпочтения, выявляя изменения в численности и расселении.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ДНК позволяют исследовать родственные связи, генетическое разнообразие и выявлять пути миграций, что важно для сохранения видов и оптимизации охраны.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популяций в функционировании биогеоценозов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численности видов в саванне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травоядных и хищников регулируют друг друга, обеспечивая баланс, необходимый для устойчивого развития экосистемы и сохранения биоразнообразия на пространственном уровне.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пищевых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популяциями создают сложные пищевые сети, через которые циркулируют энергия и вещества, поддерживая стабильность биогеоценоза и его способность к саморегуляции.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популяций на 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популяции, включая продуцентов, консументов и редуцентов, участвуют в циклах углерода, азота и других элементов, обеспечивая непрерывность жизненных процессов в экосистемах.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структуру и динамику популяций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урбанизация разрушают естественные места обитания, что приводит к уменьшению численности многих видов и снижению их генетического разнообразия.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среды, браконьерство и изменение климата усиливают давление на популяции, вызывая их сокращение и угрожая устойчивости биогеоценозов.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амурского тигра показывает, как человеческая деятельность приводит к резкому снижению численности, нарушая экосистемные связи и баланс.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и восстановлению популяций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обеспечивает защиту среды обитания и условий для восстановления численности редких и исчезающих видов.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восстановлению среды и искусственной реинтродукции способствуют возвращению видов в природные экосистемы и увеличению их популяций.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животных в неволе с последующим выпуском позволяет сохранить генетическое разнообразие и предотвращает утрату биологического наследия.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сохранению биоразнообразия способствует устойчивому развитию экосистем и поддержанию их целостности в долгосрочной перспективе.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популяций для экологии и общества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играют ключевую роль в структуре биогеоценозов, обеспечивая устойчивость и баланс экосистем. Знания о них необходимы для эффективной природоохранной деятельности и устойчивого развития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2026-05-10T04:17:38Z</dcterms:created>
  <dcterms:modified xsi:type="dcterms:W3CDTF">2026-05-10T04:17:38Z</dcterms:modified>
</cp:coreProperties>
</file>