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Голосеменные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 с важной ролью в природе и жизни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более 300 миллионов лет назад, постепенно заменяя споровые растения благодаря преимуществам семени, что позволило им лучше адаптироваться и распространяться без зависимости от воды.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голосеменных: от споровых к семенным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голосеменных развиваются открыто на поверхности чешуй шишек, в отличие от покрытосеменных, где семена скрыты внутри плода.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отсутствуют настоящие цветки и плоды, что заметно отличает их от цветковых растений.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ксилеме голосеменных отсутствуют сосуды, здесь доминируют трахеиды, обеспечивающие транспорт воды.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богата смолами, а большинство голосеменных сохраняют хвою круглый год, что связано с особенностями их физиологии.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голосеменных от покрытосеменных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сосну, ель, кедр, лиственницу, пихту и другие. Они образуют густые хвойные леса, важные для климата и экономики.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 — древнее растение с крупными коричневыми стеблями и листьями, напоминающими пальмы, сохранившееся с мезозойской эры.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единственным видом — гинкго двулопастным, известным как «живое ископаемое» благодаря минимальным изменениям за миллионы лет.
</a:t>
            </a:r>
            <a:endParaRPr lang="en-US" sz="971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включает необычных представителей, таких как вельвичия и эфедра, с отличительными чертами строения и средой обитания.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голосеменных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развита сильно с главными и боковыми корнями, которые укрепляют почву и помогают поглощать влагу и питательные вещества.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создают древесные стебли с корой и смолистыми каналами, что обеспечивает защиту и поддержку растения.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или чешуйчатые листья обильно покрыты толстой кутикулой, которая уменьшает потерю влаги и адаптирует растение к суровым условиям.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голосеменных: корень, побег, лист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шишки и формирование семян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производят пыльцу и обычно малы, рыхло расположены для лёгкого распространения ветром. Женские шишки крупнее, состоят из семенных чешуь, на которых формируются семена после опыления.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Семязачатки открыто располагаются на семенных чешуях, что позволяет пыльце напрямую контактировать с ними для эффективного опыления и последующего формирования плода.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 растений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шишек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и женские шишки развиваются на одном или разных растениях для размножения.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пыльцы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выделяют пыльцу, которая переносится ветром на женские шишки.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достигает открытых семязачатков, происходит оплодотворение и формирование семян.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 прорастание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семена распространяются на новые территории, прорастают и формируют молодые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размножения голосеменных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формирования шишек до прорастания семени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у хвойных мелкая и снабжена воздушными мешками, благодаря чему её легко переносит ветер на большие расстояния, что увеличивает вероятность опыления.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происходит преимущественно весной при массовом выбросе пыльцы. Взаимодействие с насекомыми минимально, что отличает хвойные от цветковых растений.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опыления у хвойных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содержит зародыш и запас питательных веществ, что обеспечивает успешное прорастание даже в неблагоприятных условиях внешней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семени предотвращает потерю влаги и защищает от воздействия вредителей и неблагоприятных факторов.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аэродинамическая форма семян способствует их эффективному распространению ветром и водой на большие расстояния.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семени в стратегии выживания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 лесных экосистемах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создают уникальный микроклимат с более прохладной температурой и влажностью, что способствует развитию разнообразных растений и животных. Полог из хвои задерживает солнечный свет и защищает почву от пересыхания.
</a:t>
            </a:r>
            <a:endParaRPr lang="en-US" sz="608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микроклимата под пологом хвойных лесов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голосеменных активно влияет на структуру почвы, улучшая её воздухопроницаемость и водоудержание. Опавшая хвоя обогащает почву органическими веществами, поддерживая лесное биоразнообразие.
</a:t>
            </a:r>
            <a:endParaRPr lang="en-US" sz="609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структуру и плодородие почв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хвоя голосеменных являются пищей для белок, птиц и мелких млекопитающих. Лесная территория служит убежищем и местом гнездования для многих видов, обеспечивая устойчивость экосистем.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среда обитания для животных
</a:t>
            </a:r>
            <a:endParaRPr lang="en-US" sz="7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817048"/>
            <a:ext cx="4063200" cy="19968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ключевых характеристик основных видов голосеменных: высота, тип хвои и продолжительность жизни. Данные показывают разнообразие и адаптационные особенности разных деревьев.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хвои и высоты отражает приспособленность голосеменных к разным условиям среды и длительный жизненный цикл у некоторых видов.
</a:t>
            </a:r>
            <a:endParaRPr lang="en-US" sz="1384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 России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голосеменных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отчёт по растительному покрову,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голосеменных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отмечается в умеренных и холодных климатических зонах, что связано с адаптацией к таким условиям.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преобладают в северном полушарии, особенно в лесах с суровыми зимами и горных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по возрасту: сосна остистая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из США считается одним из самых древних деревьев на Земле, возраст некоторых экземпляров превышает 4800 лет. Эта необычная долговечность делает сосну уникальным природным памятником.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по высоте: секвойя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в Калифорнии достигает высоты до 115 метров, являясь самым высоким деревом в мире. Её гигантские размеры и долгий срок жизни впечатляют учёных и посетителей.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необычные рекордсмены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восковая кутикула на листьях минимизирует потерю влаги, что особенно важно в засушливых и холодных условиях.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Игольчатая форма хвои уменьшает площадь испарения и предотвращает скопление снега, снижая вероятность повреждений ветками.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Смолистая древесина обладает антисептическими свойствами, защищая растение от грибков и насекомых-вредителей.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корневая система обеспечивает устойчивость к ветровым нагрузкам и эффективное поглощение питательных веществ из бедных почв.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неблагоприятным условиям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65551"/>
            <a:ext cx="4063200" cy="149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области применения голосеменных в экономике: древесина для строительства и мебели, смола для химии, семена и шишки в медицине и питании.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обеспечивают разнообразные ресурсы, важные для промышленности и народного хозяйства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Рослесинфорг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голосеменных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голосеменных содержит витамин С и фитонциды, которые применяются для профилактики простуд и авитаминозов. Отвары используются в народной медицине для укрепления иммунитета и очистки дыхательных путей.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хвои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фольклоре сосна является символом стойкости и долголетия. Голосеменные часто упоминались в обрядах, связанных с защитой и благополучием семьи, отражая глубокую связь человека с природой.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в народных традициях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Лекарственное и культурное значение голосеменных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Массированная вырубка лесов и лесные пожары существенно снижают площади хвойных лесов, угрожая их биоресурсам и экологии.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такие как жук-короед и шелкопряд, вместе с болезнями повреждают деревья, что требует постоянного мониторинга и защиты лесов.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меры включают создание заповедников, программы восстановления леса и выращивание саженцев редких и ценных видов.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голосеменных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 является самым распространённым хвойным кустарником в Европе, приспосабливаясь к разным климатическим условиям и почвам.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называют «живым ископаемым» за его неизменный внешний вид, сохранившийся более 200 миллионов лет без значительных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голосеменных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обеспечивают стабильность лесных экосистем и поддерживают биоразнообразие. Их сохранение важно для экологии и экономики, влияя на устойчивое развитие природы в России и мире.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голосеменных для будущего природы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2026-05-07T15:12:29Z</dcterms:created>
  <dcterms:modified xsi:type="dcterms:W3CDTF">2026-05-07T15:12:29Z</dcterms:modified>
</cp:coreProperties>
</file>