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слово, считаем звуки и открываем маленькие тайны речи.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105–106. Звуковой анализ слов «ветка» и «волна»
</a:t>
            </a:r>
            <a:endParaRPr lang="en-US" sz="318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умеют первоклассники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уже умеют произносить слово, делить его на слоги, находить ударение и различать гласные и согласные. Теперь эти умения пригодятся для точного разбора слов «ветка» и «волна».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«ветка»: сколько в нём букв и звуков
</a:t>
            </a:r>
            <a:endParaRPr lang="en-US" sz="249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«ветка» состоит из 5 букв и 5 звуков. Его удобно разбирать по порядку, потому что каждый звук слышится ясно и без лишних трудностей.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делится на два слога: вет-ка. Ударение падает на первый слог, поэтому он звучит особенно отчётливо и помогает лучше услышать состав слова.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слышатся звуки [в’], [э], [т], [к], [а]. Первый согласный мягкий, а остальные согласные твёрдые. Это хороший пример для наблюдения за звучанием речи.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слова «ветка» и образ веточки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слова выглядит так: согласный, гласный, согласный, согласный, гласный. В середине слова слышится стечение согласных [тк], поэтому разбор требует внимательности.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удобно поместить рисунок тонкой ветки дерева. Такой образ помогает быстро узнать слово и связать звуки с знакомым предметом из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слог в слове «ветка»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слог — «вет». Он ударный, поэтому произносится чётко и ясно. Ударение помогает выделить слог и услышать его без усилий.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Гласный звук [э] в ударном слоге слышится хорошо. Он не прячется за соседними звуками и звучит особенно заметно для слуха.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гласным стоит мягкий согласный [в’]. На этом примере удобно увидеть, как один и тот же согласный может звучать мягко.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слог — «ка». Он безударный, но гласный звук [а] всё равно слышится и не исчезает. Это важно при звуковом разборе.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Согласный [к] в этом слове твёрдый. Его звучание хорошо различимо, потому что рядом стоит гласный, а не другой согласный.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нет оглушения: звук [к] стоит перед [а]. Поэтому слово звучит ровно и понятно, без неожиданных сюрпризов.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звуковой разбор показывает, что слово слышится как [в’э́тка]. Так легче проверить себя и не перепутать буквы со звуками.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слог в слове «ветка»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звукового разбора слова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 пропустить ни один звук и не перепутать слоги.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2825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60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9325" y="1295150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«волна»: сколько в нём букв и звуков
</a:t>
            </a:r>
            <a:endParaRPr lang="en-US" sz="2476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буквы и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«волна» состоит из 5 букв и 5 звуков. При разборе важно идти по порядку, чтобы увидеть, как буквы превращаются в звучание.
</a:t>
            </a:r>
            <a:endParaRPr lang="en-US" sz="1398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слоги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делится на два слога: вол-на. Ударение падает на второй слог, поэтому он звучит сильнее и заметнее для слуха.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Отмечаем мягкий согласный
</a:t>
            </a:r>
            <a:pPr algn="l" indent="0" marL="0">
              <a:lnSpc>
                <a:spcPct val="100000"/>
              </a:lnSpc>
              <a:buNone/>
            </a:pPr>
            <a:r>
              <a:rPr lang="en-US" sz="158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слышатся звуки [в], [о], [л’], [н], [а]. Мягким является [л’], а остальные согласные звучат твёрдо и уверенно.
</a:t>
            </a:r>
            <a:endParaRPr lang="en-US" sz="158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слова «волна» и образ волны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схема слова «волна» состоит из пяти звуков: согласный, гласный, согласный, согласный, гласный. Она показывает, что слово звучит не по буквам, а по слышимым звукам.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наглядности рядом подходит рисунок морской или речной волны. Он помогает связать слово с движением воды и быстрее запомнить его звучание.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слышим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Произносим «волна» целиком и замечаем, что оно звучит плавно и спокойно.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находим ударение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падает на последний слог: волнА. Именно он звучит сильнее и отчётливее.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гласный [о] находится в безударном слоге, поэтому он произносится слабее, но остаётся слышимым звуком.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 слове «волна»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звук [л’] в слове «волна»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«волна» мягким является звук [л’]. Он звучит нежно и делает слово более плавным, словно маленькая лодочка спокойно плывёт по воде.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[л’] с твёрдым [л] в словах «лук» и «лодка», разница слышится сразу. Мягкий согласный произносится легче и чуть выше.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сравнения помогают тренировать слух: ребёнок учится замечать, как один и тот же согласный может быть мягким или твёрдым в разных словах.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«ветка» и «волна»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слов помогает увидеть общее и различия в слогах, ударении, мягкости согласных и количестве букв и звуков.
</a:t>
            </a:r>
            <a:endParaRPr lang="en-US" sz="12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— это знак, который мы видим в книге или в тетради. Звук — это то, что мы слышим и произносим, когда читаем слово вслух.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«ветка» буква е после мягкого [в’] помогает услышать звук [э]. Значит, одна буква может передавать звучание, а не называться отдельно.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«волна» буква о в безударном слоге звучит слабее, чем под ударением. Но звук всё равно есть, и его важно не потерять при разборе.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буквы смотрят глазами, а звуки слушают ушами. Если не перепутать их, разбор слова получается точным и понятным, почти как маленькая языковая разведка.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буквы отличаются от звуков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уметь на уроке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Делить на слоги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быстро находить части слова и слышать, где проходит граница между слогами. Это помогает не сбиться и читать слово ровно, без лишних остановок.
</a:t>
            </a:r>
            <a:endParaRPr lang="en-US" sz="125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ударение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определять ударный слог, потому что он звучит сильнее и яснее. Когда ударение найдено, слово легче разобрать по звукам и правильно произнести.
</a:t>
            </a:r>
            <a:endParaRPr lang="en-US" sz="1250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звуки по 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называть каждый звук последовательно, не перепрыгивая через него. Такой порядок помогает заметить мягкие согласные, гласные и стечение согласных.
</a:t>
            </a:r>
            <a:endParaRPr lang="en-US" sz="1244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путать буквы и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помнить, что написание и звучание слова могут не совпадать один к одному. Если различать буквы и звуки, читать и писать становится заметно проще.
</a:t>
            </a:r>
            <a:endParaRPr lang="en-US" sz="12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веточка на дереве
</a:t>
            </a:r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«ветка» удобно представить как тонкую веточку, которая тянется к свету и слегка дрожит на ветру. Такой образ помогает быстро вспомнить и само слово, и его звучание. Ребёнок словно видит слово глазами и слышит его ушами одновременно.
</a:t>
            </a:r>
            <a:endParaRPr lang="en-US" sz="1522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Волна, бегущая по воде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«волна» легко соединяется с морской или речной волной. Она катится плавно, поднимается и опускается, как мягкое звучание слова. Яркая картинка делает слово узнаваемым и помогает запомнить его без долгих объяснений.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для запоминания слов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слова на уроке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звукового анализа помогает ученику не пропустить ни один шаг и точно определить состав слова.
</a:t>
            </a:r>
            <a:endParaRPr lang="en-US" sz="13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пропускают мягкий звук [в’] в слове «ветка» и начинают считать, что первый согласный звучит твёрдо. Из-за этого весь разбор сразу становится неточным.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в слове «волна» — поставить ударение не на тот слог. Тогда безударный первый гласный слышится слишком слабо или даже будто теряется.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путаница связана с буквами и звуками. Ребёнок может назвать букву, но забыть, какой именно звук она обозначает в данном слове.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забывают, что в обоих словах по два слога. Такое происходит, если читать слишком быстро. Поэтому полезно сначала произнести слово медленно и внимательно.
</a:t>
            </a:r>
            <a:endParaRPr lang="en-US" sz="151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первоклассников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после разбора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попробуй сказать слово «ветка» по звукам: [в’] [э] [т] [к] [а]. Такой короткий повтор помогает запомнить порядок и не перепутать мягкий первый звук.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произнеси «волна»: [в] [о] [л’] [н] [а]. Обрати внимание на мягкий [л’] и на ударение во втором слоге — оно звучит особенно ясно.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повторить оба слова несколько раз, слух становится внимательнее, а чтение — увереннее. Это почти как зарядка для ушей, только без кроссовок.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6543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уроков 105–106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9861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разбираем звуки
</a:t>
            </a:r>
            <a:endParaRPr lang="en-US" sz="1170" dirty="0"/>
          </a:p>
        </p:txBody>
      </p:sp>
      <p:sp>
        <p:nvSpPr>
          <p:cNvPr id="9" name="Text 3"/>
          <p:cNvSpPr txBox="1"/>
          <p:nvPr/>
        </p:nvSpPr>
        <p:spPr>
          <a:xfrm>
            <a:off x="3928618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называют звуки по порядку, отмечают мягкие и твёрдые согласные, а затем считают буквы и звуки. На примере «ветка» и «волна» это хорошо видно.
</a:t>
            </a:r>
            <a:endParaRPr lang="en-US" sz="978" dirty="0"/>
          </a:p>
        </p:txBody>
      </p:sp>
      <p:sp>
        <p:nvSpPr>
          <p:cNvPr id="10" name="Text 4"/>
          <p:cNvSpPr txBox="1"/>
          <p:nvPr/>
        </p:nvSpPr>
        <p:spPr>
          <a:xfrm>
            <a:off x="224321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слушаем слово
</a:t>
            </a:r>
            <a:endParaRPr lang="en-US" sz="1170" dirty="0"/>
          </a:p>
        </p:txBody>
      </p:sp>
      <p:sp>
        <p:nvSpPr>
          <p:cNvPr id="11" name="Text 5"/>
          <p:cNvSpPr txBox="1"/>
          <p:nvPr/>
        </p:nvSpPr>
        <p:spPr>
          <a:xfrm>
            <a:off x="227321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произносят слово целиком и делят его на слоги. Так легче заметить, как слово звучит и где в нём спрятан ударный слог.
</a:t>
            </a:r>
            <a:endParaRPr lang="en-US" sz="1078" dirty="0"/>
          </a:p>
        </p:txBody>
      </p:sp>
      <p:sp>
        <p:nvSpPr>
          <p:cNvPr id="12" name="Text 6"/>
          <p:cNvSpPr txBox="1"/>
          <p:nvPr/>
        </p:nvSpPr>
        <p:spPr>
          <a:xfrm>
            <a:off x="555376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делаем вывод
</a:t>
            </a:r>
            <a:endParaRPr lang="en-US" sz="1170" dirty="0"/>
          </a:p>
        </p:txBody>
      </p:sp>
      <p:sp>
        <p:nvSpPr>
          <p:cNvPr id="13" name="Text 7"/>
          <p:cNvSpPr txBox="1"/>
          <p:nvPr/>
        </p:nvSpPr>
        <p:spPr>
          <a:xfrm>
            <a:off x="558376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помогают закрепить важные умения: слышать слово точно, не путать буквы и звуки и уверенно делать первый звуковой разбор.
</a:t>
            </a:r>
            <a:endParaRPr lang="en-US" sz="97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Слышим слово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анализ учит слышать слово по порядку и замечать его секреты. На примере «ветка» и «волна» легко запомнить слоги, ударение, мягкость согласных и разницу между буквами и звуками.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2026-05-21T16:20:19Z</dcterms:created>
  <dcterms:modified xsi:type="dcterms:W3CDTF">2026-05-21T16:20:19Z</dcterms:modified>
</cp:coreProperties>
</file>