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jpe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jpe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функционирование популяции во времени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процессов изменения численности и взаимодействий в популяциях живых организмов.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популяция и почему она изменяется?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— группа особей одного вида в определённой среде, между которыми идёт обмен генами. Численность меняется из-за рождаемости, смертности, миграций и внешних условий, включая климат и влияние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спад численности популяций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растёт при изобилии ресурсов, низкой плотности и отсутствии хищников или болезней, создавая условия для быстрого размножения.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Спады возникают из-за ограниченности пищи, болезней, активности хищников и сокращения пространства обитания, вызывая снижение выживаемости.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весна увеличивает количество лягушек за счёт тепла и корма, а зима снижает из-за холода и нехватки пищи.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отмечается в тёплые зимы с хорошей кормовой базой; снижение связано с холодами и засухами.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численности популяции кроликов за 5 лет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Погодные условия являются ключевыми факторами, влияющими на стабильность численности кроликов.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регионального экологического мониторинга, 2018-2022 гг.
</a:t>
            </a:r>
            <a:endParaRPr lang="en-US" sz="99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факторы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размножения и возраст структуры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размножения и возрастовой состав популяции определяют её потенциал к росту и восстановлению после спадов. Младшие особи влияют на динамику через рост и смену поколений.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влияния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Погодные условия, наличие хищников и паразитов, а также доступность пищи и воды существенно изменяют численность и стабильность популяций. Например, сезонные миграции птиц меняют численный состав.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5678" y="1145300"/>
            <a:ext cx="7112737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стратегиях вида отражаются на количестве потомков, продолжительности жизни и типе смертности.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r- и K-стратегий выживания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 разным образом жизни используют различные стратегии выживания и поддержания численности.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экологии, 2020 г.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саморегуляции популяции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иерархии контролируют доступ к размножению, как у волков, где доминантные особи имеют преимущество.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Агрессивное поведение помогает удерживать численность в пределах возможностей среды, предотвращая перенаселение.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за пищу и территорию ограничивает рост населения, снижая избыточное размножение.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у сурков и других животных способствуют равномерному распределению и снижению риска перенаселения в колониях.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пищевых цепей на популяции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мышиной численности и совы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популяции мышей ведёт к снижению числа сов, так как снижается доступный корм. Это отражает взаимозависимость хищников и жертв в экосистеме.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пищевой пирамиды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с выделенными трофическими уровнями показывает, как изменение численности на одном уровне отражается на всех остальных, влияя на устойчивость экосистем.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численности акул и влияние на мелкую рыбу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популяции акул приводит к сокращению численности мелкой рыбы за счёт усиленного хищничества, меняя баланс водных экосистем.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колебания численности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095090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активное размножение и рост численности многих видов, благодаря увеличению кормовых ресурсов и благоприятным условиям.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50323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ресурсов и низкие температуры вызывают спад численности, снижение активности и выживаемости многих организмов.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397238" y="1333500"/>
            <a:ext cx="3456000" cy="11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численность поддерживается благодаря стабильным условиям, максимум пропитания и активный жизненный цикл большинства популяций.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миграций в поддержании популяций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животных помогают выжить в неблагоприятные периоды, перемещаясь в места с лучшими условиями и ресурсами.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 осенний перелёт уток на юг, нерест лососей в верховьях рек и движение северных оленей к свежим пастбищам.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2058873"/>
            <a:ext cx="3975900" cy="11284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значительные изменения численности разных видов в зависимости от природных условий и вмешательства человека. Представлены ключевые случаи динамики саранчи, белок и тюленей с указанием года и последствий для экосистем.
</a:t>
            </a:r>
            <a:endParaRPr lang="en-US" sz="991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примеры всплесков и спадов популяций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численности видов определяется сочетанием природных явлений и человеческого воздействия, влияя на устойчивость экосистем.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популяционной экологии, 1995-2016 гг.
</a:t>
            </a:r>
            <a:endParaRPr lang="en-US" sz="104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869" y="1073475"/>
            <a:ext cx="3927300" cy="18562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9485" y="1073475"/>
            <a:ext cx="3927300" cy="185626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состояние популяций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71950" y="3109175"/>
            <a:ext cx="34935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её последствия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871950" y="3570900"/>
            <a:ext cx="34935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вырубка приводит к потере среды обитания многих видов, уменьшает численность и нарушает экосистемные связи. Восстановление требует комплексных природоохранных мер и длительного времени.
</a:t>
            </a:r>
            <a:endParaRPr lang="en-US" sz="1253" dirty="0"/>
          </a:p>
        </p:txBody>
      </p:sp>
      <p:sp>
        <p:nvSpPr>
          <p:cNvPr id="12" name="Text 4"/>
          <p:cNvSpPr txBox="1"/>
          <p:nvPr/>
        </p:nvSpPr>
        <p:spPr>
          <a:xfrm>
            <a:off x="4785575" y="3109175"/>
            <a:ext cx="34935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зубров благодаря заповедникам
</a:t>
            </a:r>
            <a:endParaRPr lang="en-US" sz="1241" dirty="0"/>
          </a:p>
        </p:txBody>
      </p:sp>
      <p:sp>
        <p:nvSpPr>
          <p:cNvPr id="13" name="Text 5"/>
          <p:cNvSpPr txBox="1"/>
          <p:nvPr/>
        </p:nvSpPr>
        <p:spPr>
          <a:xfrm>
            <a:off x="4785579" y="3570900"/>
            <a:ext cx="32976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охране и программам разведения зубры были возвращены в Европу после почти полного исчезновения XIX века. Это яркий пример успешного вмешательства в сохранение видов.
</a:t>
            </a:r>
            <a:endParaRPr lang="en-US" sz="127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и конкуренция в популяциях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численности с учётом внутрипопуляционной и межвидовой конкуренции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367" y="1653906"/>
            <a:ext cx="425250" cy="48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8677" y="1702506"/>
            <a:ext cx="486000" cy="388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6093" y="1653906"/>
            <a:ext cx="486000" cy="486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изменения в генетическом составе популяций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12662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24318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изменения в ДНК возникают случайно, обеспечивая сырьё для естественного отбора и способствуя адаптациям к новым условиям.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21346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433003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усиливает выживаемость особей с полезными признаками, постепенно изменяя частоты генов в популяции и улучшая приспособленность.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28763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Дрейф генов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6240419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Случайные изменения генетической структуры, особенно в малых популяциях, приводят к увеличению различий между группами одного вида.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1408" y="1197864"/>
            <a:ext cx="2755195" cy="331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021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катастрофы и восстановление видов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8119" y="1544371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Пожары, извержения и засухи вызывают резкое сокращение численности животных и растений, часто приводя к исчезновению целых популяций на значительных территориях.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5824" y="2799534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занимает много времени — порой десятилетия. Например, лесные птицы постепенно возвращаются на выгоревшие участки вместе с новыми поколениями деревьев и кустарников.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Видовые адаптации для выживания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окраска помогает животным сливаться с окружением и избегать хищников, как у зайца-беляка, сменяющего цвет зимой.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71059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изменения включают сезонные миграции и объединение в стаи для повышения шансов на выживание и защиту от врагов.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Физиологическая устойчивость позволяет переносить экстремальные температуры и болезни — примером служат пустынные кактусы с накоплением воды.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671059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в питающихся ресурсах и среде обитания помогает снизить конкуренцию и обеспечить стабильность популяций.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Пики численности волков следуют за ростом зайцев с задержкой в 1-2 года, отражая зависимость хищников от жертв для устойчивого баланса.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численности волков и зайцев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классическую модель регулирования популяций, где колебания более мелких видов влияют на численность хищников.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популяций тундровых экосистем, 2010-2020 гг.
</a:t>
            </a:r>
            <a:endParaRPr lang="en-US" sz="106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примеры вымирания и восстановления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Додо на Маврикии исчез в XVII веке из-за охоты и завезённых хищников, свидетельствуя о влиянии человека на уникальные виды.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Стеллерова корова стала жертвой чрезмерного промысла и полностью вымерла за несколько десятилетий после открытия Командорских островов.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Зубр, благодаря охране и разведению в заповедниках Европы и России, восстановил численность, став символом успеха природоохранных программ.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угрозы для популяций и их последствия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потепление и сокращение пчёл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усиливает стресс и болезни пчелиных семей, что ведёт к резкому сокращению опылителей и угрозам для сельского хозяйства.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Инвазивные виды в реках России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чужеродных раков нарушает баланс местных экосистем, вытесняя коренных обитателей и приводя к изменению пищевых цепей.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Браконьерство и исчезновение лягушек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Нелегальный отлов и загрязнение водоёмов стали причиной резкого сокращения популяций амфибий, что влияет на биоразнообразие и экосистемные функции.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динамики популяций для природы и человека
</a:t>
            </a:r>
            <a:endParaRPr lang="en-US" sz="3081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процессов изменения численности помогает сохранить разнообразие видов и экосистемы, а также разработать эффективные меры охраны природы в условиях вызовов XXI века.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2026-05-09T04:29:09Z</dcterms:created>
  <dcterms:modified xsi:type="dcterms:W3CDTF">2026-05-09T04:29:09Z</dcterms:modified>
</cp:coreProperties>
</file>