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горах поэтапно меняется природа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словно складывают природу «этажами»: с подъёмом становится холоднее, меняются влажность, ветры и освещённость. Поэтому у подножия, на склонах и у вершин формируются разные условия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горах природа меняется по высоте
</a:t>
            </a:r>
            <a:endParaRPr lang="en-US" sz="298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высотный пояс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с общими 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Высотный пояс — это часть горы, где климат, почвы, растения и животные похожи друг на друга. Такие участки обычно образуют пояса, сменяющие друг друга вверх по склону.
</a:t>
            </a:r>
            <a:endParaRPr lang="en-US" sz="1545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леса к 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чаще находятся леса, выше — кустарники и луга, затем каменистые поверхности, снежники и ледники. Смена идёт постепенно, без чёткой границы между соседними поясами.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поясов не одинаков везде. Он зависит от высоты гор, их положения на карте, близости к океану и количества влаги в воздухе.
</a:t>
            </a:r>
            <a:endParaRPr lang="en-US" sz="1781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помогает понять, почему на одной горе рядом встречаются разные природные условия. Это влияет на жизнь людей, животных и растений на разных высотах.
</a:t>
            </a:r>
            <a:endParaRPr lang="en-US" sz="15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формирующие высотную поясность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гор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гора, тем сильнее меняются температура и влажность по мере подъёма. В низких горах поясов меньше, а в высоких — больше и они выражены чётче.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горы получают больше солнечного тепла, поэтому природные пояса там могут подниматься выше. В более северных районах холодный климат начинается раньше.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горах хорошо развиты леса и луга, поэтому природных поясов обычно больше. В сухих горах переходы между поясами беднее и заметнее каменистые участки.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ветры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 северные склоны одной горы нагреваются по-разному, а ветры приносят различное количество влаги. Из-за этого пояса могут располагаться несимметрично.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условий с высотой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мере подъёма в горах последовательно изменяются климат и природные сообщества.
</a:t>
            </a:r>
            <a:endParaRPr lang="en-US" sz="14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у подножия гор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поясе обычно самые мягкие условия. Здесь дольше держится тёплая погода, поэтому растения успевают активно расти, а люди чаще селятся и ведут хозяйство.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удобнее всего располагать поля, сады и дороги. Здесь проще получить воду, построить поселения и выращивать культуры, которым нужно больше тепла.
</a:t>
            </a:r>
            <a:endParaRPr lang="en-US" sz="1775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равниной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пояс часто похож на природную зону вокруг гор. В жарких районах встречаются пустыни, саванны или степи, а в умеренных — леса и лесостепи.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части склонов обычно заселены плотнее остальных. Разнообразие растений и животных здесь выше, потому что условия близки к тем, что характерны для равнин.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меняется с высотой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поднятие в горы заметно охлаждает воздух. Это влияет на снег, растения и границы природных поясов.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падает примерно на 6 °C на каждый километр, поэтому высотная поясность напрямую связана с охлаждением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правилу изменения температуры в горах: около 0,6 °C на 100 м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в горах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обычно занимает широкую полосу на склонах и хорошо виден издалека. В нём сочетаются деревья, подлесок и множество лесных животных.
</a:t>
            </a:r>
            <a:endParaRPr lang="en-US" sz="1652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леса в разных горах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здесь растут ель, пихта, сосна и берёза, а в тропических горах — влажные вечнозелёные леса с особенно густой растительностью.
</a:t>
            </a:r>
            <a:endParaRPr lang="en-US" sz="1545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влаги и 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поясе условия мягче, чем выше. Воды обычно больше, перепады температуры меньше, а почвы лучше подходят для корней деревьев.
</a:t>
            </a:r>
            <a:endParaRPr lang="en-US" sz="1686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среда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укрытие, пищу и места для гнёзд. Поэтому в лесном поясе живёт больше видов животных, чем в холодных верхних поясах.
</a:t>
            </a:r>
            <a:endParaRPr lang="en-US" sz="1733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 в разных горах мира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состав поясов зависит от высоты гор и их положения на 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есть смена от лесов к лугам и снегам, но в тропиках пояса поднимаются выше и становятся разнообразнее.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типичным природным поясам крупных горных систем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Субальпийский и альпийский пояса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Субальпийский пояс расположен выше леса. Здесь встречаются редколесье, искривлённые деревья и кустарники, которым уже трудно расти в более суровых условиях.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луга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Альпийский пояс занят низкотравными лугами. Летом они могут ярко цвести, но период роста короткий, потому что холод приходит быстро.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поясах часто дуют сильные ветры, а снег лежит недолго или распределяется неравномерно. Поэтому растения здесь низкие, плотные и выносливые.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°C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этой температуры снег и лёд сохраняются особенно долго, поэтому в верхней части гор начинается область почти без почв и лесов.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нивальном поясе холод круглый год мешает образованию полноценной почвы и росту деревьев.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температура замерзания воды и условия формирования нивального пояса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высоких горах поясов больше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гора, тем сильнее успевают измениться температура, влажность и типы растительности от подножия к вершине.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напрямую связана с числом поясов: в более высоких горах природные условия сменяются чаще и заметнее.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школьной темы «Высотная поясность»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экспозиция склонов влияет на пояса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Склоны, обращённые к солнцу, прогреваются сильнее. Здесь выше граница леса, быстрее тает снег и чаще формируются более сухие участки с редкой растительностью.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Затенённая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северных или менее освещённых склонах дольше сохраняются холод и влага. Из-за этого леса спускаются ниже, а снежный покров лежит дольше.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гора может выглядеть по-разному с разных сторон: пояса смещаются, меняют ширину и состав растений, потому что условия освещения и увлажнения различаются.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высотных поясов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бараны и горные козлы уверенно передвигаются по крутым склонам благодаря крепким копытам и выносливости, что помогает им находить пищу на высоте.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копытные
</a:t>
            </a:r>
            <a:endParaRPr lang="en-US" sz="1319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высокогорий приспособлены к низким температурам: у многих из них густой мех, плотное оперение и замедленный обмен веществ в холодный сезон.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endParaRPr lang="en-US" sz="1377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используют восходящие потоки воздуха и большой обзор, поэтому могут искать добычу над скалами и лугами, не затрачивая много сил на полёт.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хищники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Сурки живут в норах и делают запасы пищи, чтобы пережить суровую зиму и короткое лето, когда времени на питание и размножение очень мало.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нор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яки, меняют высоту обитания по сезонам: летом поднимаются выше, а зимой спускаются в более защищённые и кормные места.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
</a:t>
            </a:r>
            <a:endParaRPr lang="en-US" sz="13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 горах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у подножия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нижних поясах почвы формируются быстрее, потому что здесь теплее и больше растительных остатков. Они обычно глубже и богаче перегноем, чем выше в горах.
</a:t>
            </a:r>
            <a:endParaRPr lang="en-US" sz="1721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лесами накапливается больше органических веществ и влаги, поэтому почвы здесь сравнительно плодородные. Они лучше подходят для роста деревьев и кустарников.
</a:t>
            </a:r>
            <a:endParaRPr lang="en-US" sz="1744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лесной границы формируются горно-луговые и горно-тундровые почвы. Они тоньше, холоднее и часто содержат меньше питательных веществ из-за короткого лета.
</a:t>
            </a:r>
            <a:endParaRPr lang="en-US" sz="1656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склоны и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участках почвенный слой почти исчезает. Холод, ветер и разрушение пород не дают ему накапливаться, поэтому преобладают камни, осыпи и голые скалы.
</a:t>
            </a:r>
            <a:endParaRPr lang="en-US" sz="15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горных поясов человеком
</a:t>
            </a:r>
            <a:endParaRPr lang="en-US" sz="31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хозяйственное использование гор меняется вместе с высотой и природными условиями.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России
</a:t>
            </a:r>
            <a:endParaRPr lang="en-US" sz="300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Кавказе пояса выражены особенно чётко: от лесов у подножия до субальпийских и альпийских лугов, а выше — до области снежников и ледников.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высотных поясов меньше, потому что горы ниже и перепады температуры по высоте менее резкие. Поэтому смена природных комплексов здесь короче.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 Саяны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Алтае и Саянах хорошо заметны хвойные леса, горные луга, каменистые участки и снежники. Смена поясов зависит от высоты и влажности воздуха.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и широтная зональность: сходство и различия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обоих случаях природа меняется закономерно, но направление этой смены и скорость изменений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закономерности объясняют, почему растения, животные и почвы распределяются не случайно, а по определённым природным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5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высотной поясности для природы и человека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пояса создают условия для лесов, лугов и редких высокогорных растений. Благодаря этому в горах можно увидеть необычное соседство видов на небольшой территории.
</a:t>
            </a:r>
            <a:endParaRPr lang="en-US" sz="1356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выбирают пояс, где есть пища, укрытия и подходящий климат. Некоторые виды живут только в определённой высоте и не встречаются ниже или выше.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низкие и средние пояса для земледелия, выпаса скота и лесного хозяйства. Это зависит от тепла, воды и удобства доступа к местности.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экосистемы особенно чувствительны к изменениям климата и нагрузке человека. Поэтому многие высокогорные территории нуждаются в заповедной охране и бережном использовании.
</a:t>
            </a:r>
            <a:endParaRPr lang="en-US" sz="12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высотной поясности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показывает, как в горах последовательно меняются природа и условия жизни. Она связана с температурой, влажностью, склонами и высотой, а значит, делает горы особенно разнообразными.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2026-06-02T19:14:14Z</dcterms:created>
  <dcterms:modified xsi:type="dcterms:W3CDTF">2026-06-02T19:14:14Z</dcterms:modified>
</cp:coreProperties>
</file>