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эпидемии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инфекция быстро распространяется среди людей, и что этому помогает?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Эпидемия, вспышка, пандемия: в чём разница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описывают разный масштаб распространения болезни: от одного коллектива до целых континентов. Понимание различий помогает вовремя заметить риск, соблюдать гигиену и действовать правильно, если рядом появляется инфекция.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 распространения инфекции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должен быть достаточно заразным, чтобы передаваться от человека к человеку или через окружающую среду и быстро находить новых хозяев.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должны часто и близко контактировать: в таком случае инфекции легче переходят при разговоре, прикосновениях, общем воздухе или предметах.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части населения слабая защита, болезнь распространяется быстрее. Вакцинация, гигиена и изоляция заболевших разрывают цепочку передачи.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передачи инфекции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Воздушно-капельный и контактный пути
</a:t>
            </a:r>
            <a:pPr algn="l" indent="0" marL="0">
              <a:lnSpc>
                <a:spcPct val="100000"/>
              </a:lnSpc>
              <a:buNone/>
            </a:pPr>
            <a:r>
              <a:rPr lang="en-US" sz="1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кашле, чихании и разговоре в воздух попадают мельчайшие капли с возбудителем. Инфекция также передаётся через руки, дверные ручки, телефоны и другие предметы.
</a:t>
            </a:r>
            <a:endParaRPr lang="en-US" sz="172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пища и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болезни распространяются через загрязнённую воду, немытые продукты или укусы насекомых. Поэтому для разных инфекций нужны разные меры защиты.
</a:t>
            </a:r>
            <a:endParaRPr lang="en-US" sz="17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эпидемия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один источник инфекции может привести к росту числа заболевших.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растёт число заболевших без защиты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условный пример распространения инфекции без ранних мер. В реальности темпы зависят от болезни, контактов и поведения людей.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учебный пример, без привязки к реальным данным.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начинается защита, тем резче растёт число случаев. Даже небольшая задержка заметно увеличивает масштаб вспышки.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37263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школы и города особенно уязвимы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классе, коридоре и столовой дети постоянно общаются, поэтому один заболевший может быстро передать инфекцию нескольким одноклассникам.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контакты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автобусах и метро люди стоят близко друг к другу. Общий воздух и частые касания поручней повышают вероятность заражения.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больше людей, поездок и встреч. Чем плотнее население, тем легче возбудителю находить новых хозяев за короткое время.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город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Телефоны, парты, дверные ручки и спортивный инвентарь используют многие люди. Через такие поверхности инфекция может переходить дальше.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предметы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92511"/>
            <a:ext cx="3765900" cy="23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усиливают эпидемии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помогают инфекции распространяться быстрее и почему это опасно.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контактов и хуже защита, тем выше вероятность массового распространения болезни.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факторов распространения инфекций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иммунитет влияет на распространение болезни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помогает организму узнавать возбудителя и быстрее его уничтожать. После болезни или прививки защита может стать сильнее и надёжнее.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защищённых людей много, инфекции труднее находить новых хозяев. Тогда цепочка передачи прерывается, а вспышка развивается медленнее.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иммунитет ослаблен возрастом, болезнью, плохим питанием или отсутствием прививки, риск заражения возрастает, а болезнь может протекать тяжелее.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насекомые как переносчики инфекций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инфекции переходят от животных к человеку; такие болезни называют зоонозами. К ним относятся бешенство, птичий грипп и некоторые коронавирусы.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и другие насекомые тоже могут переносить возбудителей, например малярию и лихорадку денге. Поэтому цепочка заражения иногда начинается не среди людей, а через переносчика.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снижают риск заражения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работают лучше всего вместе: одна привычка не заменяет остальные, но каждая дополнительно разрывает цепочку передачи инфекции.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ОБЗР; условные оценки эффективности мер, без точных статистических данных.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дают вакцинация и раннее ограничение контактов; гигиена и проветривание усиливают защиту ежедневно.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циркулирует обычный вариант вируса или бактерии, к которому у части людей уже есть защита после болезни или прививки.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размножении возбудителя происходят изменения в его наследственном материале. Большинство из них незаметны, но некоторые влияют на свойства микроба.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появляется вариант, который легче передаётся или частично избегает иммунной защиты. Тогда число случаев может снова начать расти.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вспышка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защита населения недостаточна, обновлённый возбудитель быстро находит новых людей и вызывает новую волну заболеваемости.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возбудителя во времени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одного случая к вспышке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распространения инфекции в классе, семье, секции или районе.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крупных эпидемий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в Средние века показала, как быстро инфекция может охватывать города и страны, если люди живут тесно, а знания о передаче болезни ограничены.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«Испанка» 1918 года поразила миллионы людей во многих регионах мира и стала одним из самых известных примеров тяжёлых последствий массового заражения.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полиомиелита напомнили, что даже одна инфекция может долго угрожать детям, а защита населения требует прививок и постоянного наблюдения.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в 2020 году продемонстрировал, что современные транспортные связи ускоряют распространение болезни и делают особенно важными быстрые меры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367" y="1345200"/>
            <a:ext cx="555936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путей передачи и способов защиты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инфекции распространяются по-разному, поэтому и меры защиты должны соответствовать пути передачи.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 и биологии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известен путь передачи, можно выбрать наиболее точную защиту и снизить риск заражения быстрее и надёжнее.
</a:t>
            </a:r>
            <a:endParaRPr lang="en-US" sz="16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вспышки бывают сезонными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зависит не только от погоды, но и от того, как люди проводят время: в помещении, на улице, в поездках или на отдыхе.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иллюстрация; условные значения сезонной активности без точной статистики.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чаще растут респираторные инфекции, а летом усиливается риск кишечных и трансмиссивных болезней из-за условий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останавливают эпидемии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Вакцинация, тестирование и изоляция заболевших помогают быстро обнаружить источник инфекции и не дать ей перейти к новым людям.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Проветривание, дезинфекция, чистая вода, безопасная пища и личная гигиена уменьшают число микробов в окружающей среде и в повседневных контактах.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точная и проверенная информация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Проверенные сообщения помогают людям понять, как передаётся болезнь, какие симптомы опасны и когда нужно обращаться за медицинской помощью.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источнику доверяют, меры принимаются быстрее: люди соблюдают гигиену, не скрывают симптомы и снижают риск заражения для окружающих.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 ложные советы могут заставить человека игнорировать правила, поздно сообщить о болезни или выбрать бесполезные способы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как цепочка причин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сокращение контактов или более раннее выявление больных заметно ослабляет всю цепочку распространения.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ОБЗР; условное распределение факторов без точных статистических данных.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возникает из сочетания факторов, поэтому её легче остановить, убрав хотя бы часть звеньев цепочки.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эпидемии можно сдержать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не появляются случайно: они возникают там, где инфекция встречает много незащищённых людей. Профилактика, прививки, гигиена и быстрые действия помогают остановить распространение.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2026-05-21T03:42:33Z</dcterms:created>
  <dcterms:modified xsi:type="dcterms:W3CDTF">2026-05-21T03:42:33Z</dcterms:modified>
</cp:coreProperties>
</file>