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Уничтожение иррациональности в знаменателе и числителе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Рационализация дробей с корнями: от базовых приёмов к уверенным преобразованиям.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убирают корни из дроби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с радикалами неудобны для вычислений и дальнейших преобразований. Рационализация сохраняет значение выражения, но делает запись стандартной, облегчая сравнение, сокращение и проверку тождеств.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трёх корней обычно начинается разбор типичных школьных примеров такой записи.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900" y="1391775"/>
            <a:ext cx="2818500" cy="24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алгебре именно эти примеры чаще всего показывают, где корень мешает удобной форме ответа.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темы и типовые школьные примеры из условия задания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070" y="1800131"/>
            <a:ext cx="4174535" cy="27721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Рационализация знаменателя на простом примере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33400" y="1995395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приёма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изменить значение дроби, её умножают на выражение, равное единице. В результате корень исчезает из знаменателя, а сама дробь остаётся равносильной исходной.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3400" y="2848607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дроби 1/√3 удобно умножить числитель и знаменатель на √3. Получается √3/3 — та же величина, но в более привычной алгебраической записи.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33400" y="3701818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по значению выражения могут выглядеть по-разному. Рационализация не меняет число, зато делает дробь удобнее для сравнения, преобразований и последующих вычислений.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устранения иррациональности из знаменателя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рационализации дробей с корнями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441" y="3389615"/>
            <a:ext cx="4174164" cy="1610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Случай, когда знаменатель — один квадратный корень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1. Найти корень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знаменателе стоит одно выражение вида √a, рационализация выполняется самым коротким способом: дробь умножают на √a/√a и не меняют её значение.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3. Проверить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ответе знаменатель должен стать рациональным числом. Примеры 5/√2 = 5√2/2 и 3/√7 = 3√7/7 показывают, как работает этот способ на практике.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38571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2. Убрать радикал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перемножении √a · √a получается a, поэтому корень исчезает из знаменателя. Этот приём особенно удобен, когда нужно быстро привести дробь к стандартному виду.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394" y="1800131"/>
            <a:ext cx="4174535" cy="27721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 суммы или разности в знаменателе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99006" y="1995395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сопряжённое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знаменатель имеет вид a+√b или a-√b, к нему подбирают сопряжённое выражение. Такой выбор превращает произведение в разность квадратов и убирает корень из знаменателя.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99006" y="2848607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Работать аккуратно со знаками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раскрытии скобок особенно важно не потерять знак минус. В выражениях 1/(2+√3), 4/(5-√2) и 3/(1+√7) именно знак определяет правильный итог.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99006" y="3701818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Получить рациональный знаменатель
</a:t>
            </a:r>
            <a:pPr algn="l" indent="0" marL="0">
              <a:lnSpc>
                <a:spcPct val="100000"/>
              </a:lnSpc>
              <a:buNone/>
            </a:pPr>
            <a:r>
              <a:rPr lang="en-US" sz="2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умножения на сопряжённое дробь становится удобной для дальнейших преобразований. Этот случай требует больше внимания, чем умножение на один корень, но принцип остаётся тем же.
</a:t>
            </a:r>
            <a:endParaRPr lang="en-US" sz="116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иррациональных дробей встречаются чаще всего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наибольшую долю составляют самые простые случаи с одним корнем и сопряжёнными выражениями.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практика сосредоточена на двух типах дробей: с одиночным радикалом и с суммой или разностью.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 условия презентации
</a:t>
            </a:r>
            <a:endParaRPr lang="en-US" sz="99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5370" y="1835776"/>
            <a:ext cx="5722616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выражения и способ преобразования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связывает вид дроби с выбором множителя и конечной формой записи после рационализации.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множителя определяется структурой дроби: один корень убирают прямым умножением, а сумму или разность — через сопряжённое выражение.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школьные приёмы рационализации
</a:t>
            </a:r>
            <a:endParaRPr lang="en-US" sz="99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95" y="2115380"/>
            <a:ext cx="342803" cy="3047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1245" y="2130615"/>
            <a:ext cx="342803" cy="274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1701" y="2097743"/>
            <a:ext cx="254991" cy="3399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корень удобнее убрать именно из числителя, если так проще продолжать преобразование. Это помогает получить более ясную алгебраическую форму и подготовить выражение к сокращению.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18294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Сопряжённое выражение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используют умножение на сопряжённое, чтобы сумма или разность в числителе превратилась в разность квадратов. Тогда иррациональность исчезает без изменения значения дроби.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0594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 полезен в выражениях, где нужно получить рациональный коэффициент сверху, например при работе с дробями вида (√5-2)/(√5+2). Он делает дальнейшие шаги заметно короче.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Рационализация числителя как отдельный приём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2348" y="3562502"/>
            <a:ext cx="8557985" cy="106139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преобразуется числитель при умножении на сопряжённое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06393" y="2223430"/>
            <a:ext cx="2280817" cy="123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Сопряжённые множители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числитель содержит сумму или разность с корнем, его умножают на сопряжённое выражение. Тогда применяется формула разности квадратов, и иррациональная часть исчезает без изменения значения дроби.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428578" y="2223430"/>
            <a:ext cx="2280817" cy="123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произведение (\u221a5-2) (\u221a5+2) даёт 5-4=1. В более сложных выражениях аналогичный приём убирает корни из числителя и делает запись компактнее для дальнейших преобразований.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550762" y="2223430"/>
            <a:ext cx="2280817" cy="123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дробей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числитель и знаменатель содержат общие множители, после рационализации часто появляется возможность сократить дробь. Это особенно удобно в задачах, где требуется получить короткий и рациональный ответ.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выбирается сопряжённый множитель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множителя определяется формой суммы, разности и числом иррациональных слагаемых в целевой части дроби.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441" y="1693139"/>
            <a:ext cx="4174164" cy="33059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сокращённого умножения, которые лежат в основе метода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квадратов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 рационализации — (a+b) (a-b)=a²-b². Она позволяет уничтожить иррациональность в числителе или знаменателе, если одно из слагаемых содержит корень и подходит для сопряжённого множителя.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разности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(a-b)²=a²-2ab+b² также полезна, когда выражение нужно возвести в квадрат перед упрощением. В школьных задачах она помогает аккуратно раскрывать скобки и не терять знаки.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выражение после рационализации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не изменяет значение дроби, но переводит её в более удобную алгебраическую форму для вычислений, сокращения и проверки равенств.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эффект — исчезновение иррациональности из знаменателя; числитель при этом часто упрощается или остаётся с меньшим числом радикалов.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алгебре, 11 класс
</a:t>
            </a:r>
            <a:endParaRPr lang="en-US" sz="93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2348" y="3562502"/>
            <a:ext cx="8557985" cy="106139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устранении иррациональности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06394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Неумножение всей дроби
</a:t>
            </a:r>
            <a:pPr algn="l" indent="0" marL="0">
              <a:lnSpc>
                <a:spcPct val="100000"/>
              </a:lnSpc>
              <a:buNone/>
            </a:pPr>
            <a:r>
              <a:rPr lang="en-US" sz="9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умножать только числитель или только знаменатель: значение выражения изменится. Множитель должен стоять и сверху, и снизу, иначе рационализация превращается в обычную ошибку вычисления.
</a:t>
            </a:r>
            <a:endParaRPr lang="en-US" sz="1030" dirty="0"/>
          </a:p>
        </p:txBody>
      </p:sp>
      <p:sp>
        <p:nvSpPr>
          <p:cNvPr id="12" name="Text 3"/>
          <p:cNvSpPr txBox="1"/>
          <p:nvPr/>
        </p:nvSpPr>
        <p:spPr>
          <a:xfrm>
            <a:off x="2485129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сопряжённое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суммы выбирают разность, а для разности — сумму. Если перепутать знак, разность квадратов не получится, и корень останется в целевой части дроби.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63864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со знаками
</a:t>
            </a:r>
            <a:pPr algn="l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раскрытии скобок часто теряют минус перед вторым слагаемым. Особенно это опасно в выражениях вида a-\u221ab, где неверный знак меняет весь результат преобразования.
</a:t>
            </a:r>
            <a:endParaRPr lang="en-US" sz="1090" dirty="0"/>
          </a:p>
        </p:txBody>
      </p:sp>
      <p:sp>
        <p:nvSpPr>
          <p:cNvPr id="14" name="Text 5"/>
          <p:cNvSpPr txBox="1"/>
          <p:nvPr/>
        </p:nvSpPr>
        <p:spPr>
          <a:xfrm>
            <a:off x="6842598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Ложное сокращение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Сокращать можно только общие множители, а не отдельные слагаемые и не сам корень. Проверка результата помогает вовремя заметить такие нарушения и сохранить правильное значение дроби.
</a:t>
            </a:r>
            <a:endParaRPr lang="en-US" sz="109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25776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1103" y="2225776"/>
            <a:ext cx="4130041" cy="23352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шаг: выбираем сопряжённое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Исходная дробь 3/(2-\u221a5) неудобна для дальнейших вычислений, потому что в знаменателе стоит разность с корнем. Поэтому к ней подбирают сопряжённый множитель 2+\u221a5, который не меняет значение выражения. Уже на этом этапе видно, как структура дроби подсказывает ход преобразования.
</a:t>
            </a:r>
            <a:endParaRPr lang="en-US" sz="960" dirty="0"/>
          </a:p>
        </p:txBody>
      </p:sp>
      <p:sp>
        <p:nvSpPr>
          <p:cNvPr id="9" name="Text 2"/>
          <p:cNvSpPr txBox="1"/>
          <p:nvPr/>
        </p:nvSpPr>
        <p:spPr>
          <a:xfrm>
            <a:off x="48402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шаг: раскрываем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умножения получаем 3(2+\u221a5)/(4-5). Здесь используется формула разности квадратов: (2-\u221a5) (2+\u221a5)=4-5. Знаменатель становится рациональным числом -1, а вся дробь сводится к -6-3\u221a5, где корень уже не находится в знаменателе.
</a:t>
            </a:r>
            <a:endParaRPr lang="en-US" sz="993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пример рационализации знаменателя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679" y="1835776"/>
            <a:ext cx="5765163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исходного и преобразованного вида дробей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один и тот же приём работает для разных типов иррациональных дробей и приводит выражение к более удобному виду.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метод одинаков: подбирается сопряжённый множитель, после чего знаменатель становится рациональным и дробь легче упрощается.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алгебре, 11 класс
</a:t>
            </a:r>
            <a:endParaRPr lang="en-US" sz="93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рационализация используется в школьной алгебре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Рационализация чаще всего выступает как промежуточный шаг перед более сложным преобразованием. Она помогает сделать дальнейшие действия короче и точнее.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востребована при упрощении дробных выражений и решении уравнений; в остальных разделах она поддерживает вычисления и проверку полученного результата.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школьных задач по алгебре
</a:t>
            </a:r>
            <a:endParaRPr lang="en-US" sz="87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7565" y="2057985"/>
            <a:ext cx="381790" cy="509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264" y="2082714"/>
            <a:ext cx="517045" cy="4595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606" y="2057985"/>
            <a:ext cx="509053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9278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509937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упрощении сложных дробей этот приём часто открывает путь к сокращению и к записи результата в стандартной форме, удобной для проверки.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2264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Иррациональные уравнения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Рационализация помогает избавиться от корней в знаменателе при решении уравнений и делает переход к равносильным преобразованиям более прозрачным и контролируемым.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697610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выражениях с параметрами рационализация облегчает анализ области допустимых значений и позволяет аккуратно сравнивать случаи, не теряя важные условия.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85283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функций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изучении функций устранение иррациональности помогает преобразовать формулу к виду, удобному для анализа поведения, вычисления значений и проверки тождеств.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темы с дальнейшими разделами алгебры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Рационализация: короткий путь к удобной записи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Устранение иррациональности сохраняет значение выражения, но делает его проще для вычислений, сокращения и проверки. Сопряжённые множители и формулы сокращённого умножения — главный инструмент этого метода.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2026-05-30T05:06:14Z</dcterms:created>
  <dcterms:modified xsi:type="dcterms:W3CDTF">2026-05-30T05:06:14Z</dcterms:modified>
</cp:coreProperties>
</file>