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тетерев: сказка о хитрости и осторожности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сказка о лисе, тетереве и умном ответе.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о лесной хитрости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сказка устного народного творчества: у неё нет одного автора. Животные здесь говорят, как люди, спорят и пытаются перехитрить друг 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лесу, где у каждого героя своё место: лиса бегает по земле, а тетерев сидит высоко на дереве.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важен не меньше, чем сами герои. Он создаёт условия, в которых лисе трудно подобраться к птице и обмануть 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землёй и деревом становится защитой для тетерева. Благодаря этому простая лесная сцена превращается в маленькое испытание на смекалку.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— героиня, которая льстит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мягко и вежливо, но её добрые слова нужны не для дружбы, а для выгоды. Она старается вызвать доверие и усыпить осторожность тетерева.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лиса часто выступает хитрой и находчивой. Здесь её смекалка используется не во благо, а как ловкая уловка, спрятанная за красивой речью.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— спокойный и умный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торопится верить лисе и отвечает ей спокойно. Он не пугается, не спорит зря и внимательно следит за каждым словом собеседницы.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показывает: ум проявляется в осторожности и выдержке. Тетерев сохраняет достоинство и не позволяет себя запутать, хотя лиса очень старается.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разговор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видит птицу на дереве и сразу решает заговорить с ней. Это первый шаг к попытке обмана.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замечает тетерева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Хвалит тетерева и обращается к нему с мягкими словами, будто пришла с добрым намерением и хочет мира.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ласково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настораживается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спокойно и не спешит доверять. Так разговор сразу показывает: не каждую вежливую речь стоит принимать за правду.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Лисьи уловки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выбирает приятные обращения и звучит очень доброжелательно. Так она пытается сделать разговор безопасным, хотя её намерения совсем не дружеские.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Лисья речь звучит красиво, но за ней прячется обман. Сказка показывает: приятные слова не всегда говорят о добром сердце.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Хитрость под маской вежливости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уверяет тетерева, что пришла без ссоры и без злого умысла. Такие обещания помогают ей скрыть настоящую цель и сохранить доверие собеседника.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мира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отвечает коротко и без лишних слов. Он не поддаётся на похвалы и не спешит соглашаться с тем, что говорит лиса.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спокойные ответы показывают внутреннюю силу. Птица не суетится, не боится и не позволяет себя сбить с толку хитрыми речами.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вызывает уважение. Он умеет слушать, думать и сохранять осторожность, даже когда собеседник очень старается быть убедительным.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тетерева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тетерев остаётся на дереве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ветка делает тетерева недосягаемым для лисы. Пока он сидит наверху, у неё нет лёгкого пути к добыче и к обману.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деталь помогает понять, почему тетерев чувствует себя увереннее. Простая лесная высота становится для него защитой и маленьким уроком безопасности.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лиса пытается перехитрить тетерева, а он остаётся осторожным.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в сказке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мягко и вежливо, но в её словах слышится хитрый расчёт. Она старается усыпить бдительность тетерева и вызвать у него доверие.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отвечает спокойно и коротко. Он не вступает в длинные споры, а выбирает точные слова, которые показывают его осторожность и уверенность.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вежливые обращения делают беседу похожей на словесную игру. Но за этой игрой скрывается важный смысл: красивые слова не всегда бывают искренними.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диалога, поэтому её интересно читать по ролям. Каждая реплика помогает лучше услышать характер героя и следить за развитием разговора.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вывод проходит через всю историю: настоящую доброту видно по делам, а не по сладким обещаниям.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«Лиса и тетерев»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этой сказки — не верить словам без поступков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пугается и не поддаётся на уговоры. Он отвечает осторожно, будто проверяет каждое слово. Такая сцена показывает, что в трудной ситуации полезно сохранять рассудок и не принимать решение в спешке.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не растеряться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вежливо разговаривает с тетеревом, но её речь скрывает хитрость. История учит замечать не только тон, но и намерения собеседника. Для младшего школьника это важный навык: сначала подумать, а потом доверять.
</a:t>
            </a:r>
            <a:endParaRPr lang="en-US" sz="1247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доверять первым словам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полезна для ученика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очень просто: встреча героев, разговор, попытка обмануть и умный ответ. Благодаря этому сказку легко запомнить и пересказать своими словами.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народной сказки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много живой речи и повторов, поэтому история звучит ясно и выразительно. Такие особенности помогали сказке долго жить в устной передаче.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показаны через поступки и разговоры, а не через длинные описания. Это делает сказку яркой, понятной и особенно удобной для чтения в 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лисы и тетерева раскрывается в фольклоре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часто выступает как хитрая и ловкая героиня. Она умеет говорить красиво, но её слова не всегда ведут к добру.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животных люди показывали человеческие качества и учили осторожности. Так сказка легко запоминается и остаётся понятной детям.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смысл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выглядит спокойным, внимательным и разумным. Он не торопится верить лисе и сохраняет безопасную дистанцию.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в истории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действует настойчиво и старается управлять разговором. Она выбирает ласковые выражения, чтобы скрыть свои настоящие намерения. Её поведение делает образ ярким и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— мастер красивых слов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спешит и не теряет самообладания. Он внимательно слушает и отвечает так, чтобы не попасть в ловушку. Его спокойствие помогает ему остаться в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— пример спокойной мудрости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характеров героев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кажется смешной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очень старается выглядеть доброй и убедительной, но её старания слишком заметны. Читателю смешно наблюдать, как хитрость не срабатывает.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пугается и отвечает так спокойно, будто заранее знает, что происходит. Из-за этого лисьи уловки выглядят нестрашно, а забавно.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создаёт и повтор вежливых слов. Они звучат серьёзно, но в контексте сказки превращаются в часть забавной словесной игры.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напоминает маленькое соревнование, в котором один герой хочет перехитрить другого. Но победа всё время ускользает, и лиса остаётся ни с чем.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пересказать сказку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669150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лиса видит тетерева и решает поговорить с ним. Она подходит не прямо, а с притворной любезностью.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3156150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замечает тетерева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498717" y="3248383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начинает рассыпаться в комплиментах и говорит очень мягко. Так она пытается вызвать доверие и сбить тетерева с толку.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498717" y="2735383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хвалит собеседника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570658" y="2827617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не спешит верить красивым словам. Он говорит спокойно и внимательно, показывая, что не поддаётся на уловки.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570658" y="2314617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отвечает осторожно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642600" y="2406850"/>
            <a:ext cx="19365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план не срабатывает, и разговор заканчивается без победы лисы. Тетерев сохраняет безопасность и остаётся на своём месте.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642600" y="1893850"/>
            <a:ext cx="19365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остаётся без успеха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поведении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Лесть, хитрость, осторожность и доверие сразу напоминают о разговоре между героями. Эти слова помогают понять, почему лиса не смогла обмануть тетерева.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вспомнить сказку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месте и форме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диалог и народная сказка показывают, где происходит действие и как устроена история. По этим словам легко восстановить сюжет и его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лисе и тетереве учит смотреть не на красивые слова, а на поступки. В ней побеждают спокойствие, осторожность и умение вовремя заметить обман.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ответ сильнее хитрости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2026-05-24T05:38:25Z</dcterms:created>
  <dcterms:modified xsi:type="dcterms:W3CDTF">2026-05-24T05:38:25Z</dcterms:modified>
</cp:coreProperties>
</file>