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 мира: основные закономерности и проблемы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неравномерно и как меняется население Земли?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расселены неравномерно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размещение населения влияют природные условия, экономика, безопасность и доступность транспорта. Люди концентрируются там, где легче жить, работать, учиться и поддерживать связь с другими территориями.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мира: исторический рост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1804 — 1 млрд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миллиардный рубеж был достигнут в начале XIX века, когда рост населения ещё сдерживался высокой смертностью и ограниченными возможностями медицины.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0752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 — 3 млрд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рост населения стал особенно быстрым благодаря развитию здравоохранения, вакцинации и более эффективному сельскому хозяйству.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80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1927 — 2 млрд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темпы роста ускорились: улучшались санитарные условия, расширялась продовольственная база и постепенно снижалась смертность.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469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 — 6 млрд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XX века население Земли удвоилось всего за четыре десятилетия, что стало результатом длительного демографического ускорения.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922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 — 8 млрд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 показывает сохранение роста, но его темпы уже неодинаковы по регионам и тесно связаны с уровнем развития стран.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структура населения мира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резко выделяется масштабом населения и включает крупнейшие демографические центры планеты.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 сосредоточено крайне неравномерно: на одну Азию приходится большая часть жителей Земли.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2024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2559447"/>
            <a:ext cx="4123800" cy="16028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и пустые пространства
</a:t>
            </a:r>
            <a:endParaRPr lang="en-US" sz="2734" dirty="0"/>
          </a:p>
        </p:txBody>
      </p:sp>
      <p:sp>
        <p:nvSpPr>
          <p:cNvPr id="11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показатель обманчив
</a:t>
            </a:r>
            <a:pPr algn="l" indent="0" marL="0">
              <a:lnSpc>
                <a:spcPct val="115000"/>
              </a:lnSpc>
              <a:buNone/>
            </a:pPr>
            <a:r>
              <a:rPr lang="en-US" sz="5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плотность населения мира превышает 60 человек на 1 км², но она не показывает резких контрастов между густонаселёнными и почти пустыми территориями.
</a:t>
            </a:r>
            <a:endParaRPr lang="en-US" sz="896" dirty="0"/>
          </a:p>
        </p:txBody>
      </p:sp>
      <p:sp>
        <p:nvSpPr>
          <p:cNvPr id="13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тундра, высокогорья и влажные экваториальные леса заселены слабо из-за климата, дефицита удобных земель, трудной доступности и высокой стоимости освоения.
</a:t>
            </a:r>
            <a:endParaRPr lang="en-US" sz="873" dirty="0"/>
          </a:p>
        </p:txBody>
      </p:sp>
      <p:sp>
        <p:nvSpPr>
          <p:cNvPr id="14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концентрации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долины, дельты, побережья и крупные промышленные районы привлекают население благодаря воде, транспорту, рабочим местам и более мягким условиям жизни.
</a:t>
            </a:r>
            <a:endParaRPr lang="en-US" sz="929" dirty="0"/>
          </a:p>
        </p:txBody>
      </p:sp>
      <p:sp>
        <p:nvSpPr>
          <p:cNvPr id="15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агломерации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мегаполисах плотность населения может достигать тысяч человек на 1 км², поскольку здесь сосредоточены жильё, услуги, работа и транспортные узлы.
</a:t>
            </a:r>
            <a:endParaRPr lang="en-US" sz="981" dirty="0"/>
          </a:p>
        </p:txBody>
      </p:sp>
      <p:sp>
        <p:nvSpPr>
          <p:cNvPr id="16" name="Text 6"/>
          <p:cNvSpPr txBox="1"/>
          <p:nvPr/>
        </p:nvSpPr>
        <p:spPr>
          <a:xfrm>
            <a:off x="333750" y="3201300"/>
            <a:ext cx="39804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ключ к пониманию
</a:t>
            </a:r>
            <a:pPr algn="l" indent="0" marL="0">
              <a:lnSpc>
                <a:spcPct val="115000"/>
              </a:lnSpc>
              <a:buNone/>
            </a:pPr>
            <a:r>
              <a:rPr lang="en-US" sz="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карты плотности с природными зонами помогает увидеть, что расселение определяется не только природой, но и хозяйственным освоением территорий.
</a:t>
            </a:r>
            <a:endParaRPr lang="en-US" sz="9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16976"/>
            <a:ext cx="3812100" cy="20910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мира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крупнейшие страны мира по численности населения и их демографическую роль.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государств концентрируют значительную часть населения Земли и формируют основной демографический вес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2024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9963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2887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31587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Азия и Африка: разные демографические модели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Европы характерны низкая рождаемость, старение населения и слабый естественный прирост. Во многих странах рост численности замедлен или почти остановлен, поэтому возрастает значение миграции.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объединяет крупнейшие по численности государства и самые крупные городские агломерации мира. Здесь особенно велика абсолютная численность населения и разнообразны демографические ситуации.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отличается самым быстрым приростом населения и очень молодой возрастной структурой. Это усиливает спрос на школы, рабочие места, жильё и транспортную инфраструктуру.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населения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природные, экономические и социальные условия формируют расселение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мира показывают, как город становится центром притяжения для миллионов людей. Здесь сосредоточены рабочие места, транспорт, университеты и управленческие функции, а ежедневная мобильность формирует особый ритм жизни.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и Дели: масштаб городской жизни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городах особенно заметно, как население, капитал и услуги собираются в одном пространстве. Шанхай — пример агломерации, где высокая плотность застройки сочетается с мощной экономической и транспортной ролью.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Шанхай: город, который связывает территории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быстро растущих агломераций важны не только возможности, но и нагрузка на инфраструктуру. Рост населения усиливает спрос на жильё, дороги, школы и экологически безопасную городскую среду.
</a:t>
            </a:r>
            <a:endParaRPr lang="en-US" sz="971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 и Каир: урбанизация как вызов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главные узлы расселения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 и изменение рождаемости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рождаемостью и смертностью на ранних стадиях объясняет быстрый рост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стран оба показателя снижаются, а естественный прирост постепенно замедляется.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демографического перехода, по материалам ООН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быстро растёт доля людей старше 65 лет. Это увеличивает расходы на пенсии и медицину, а также сокращает долю трудоспособных, поддерживающих экономику и социальные системы.
</a:t>
            </a:r>
            <a:endParaRPr lang="en-US" sz="1106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Африки и Южной Азии велика доля детей и подростков. Такой возрастной профиль создаёт высокий спрос на школы, квалифицированных педагогов, жильё и будущие рабочие места.
</a:t>
            </a:r>
            <a:endParaRPr lang="en-US" sz="1106" dirty="0"/>
          </a:p>
        </p:txBody>
      </p:sp>
      <p:sp>
        <p:nvSpPr>
          <p:cNvPr id="12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детей, взрослых и пожилых людей определяет, сколько жителей находится на иждивении у работающего населения. Чем выше эта нагрузка, тем сложнее обеспечивать устойчивый рост и качество жизни.
</a:t>
            </a:r>
            <a:endParaRPr lang="en-US" sz="1106" dirty="0"/>
          </a:p>
        </p:txBody>
      </p:sp>
      <p:sp>
        <p:nvSpPr>
          <p:cNvPr id="13" name="Text 4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7483"/>
            <a:ext cx="3812100" cy="15192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 типам территорий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природные условия и хозяйственная освоенность влияют на заселённость разных территорий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ограничения резко снижают плотность, а территории с водой, транспортом и развитой экономикой становятся зонами максимальной концентрации населения.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населения, школьный уровень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притяжение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миграция чаще всего направлена из сельской местности в города. Людей привлекают более высокий заработок, доступ к образованию, услугам и широкий выбор профессий.
</a:t>
            </a:r>
            <a:endParaRPr lang="en-US" sz="911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между странами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миграция изменяет население целых государств и континентов. Она связана не только с работой, но и с учёбой, воссоединением семей и поиском безопасности.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молодых людей ослабляет трудовой потенциал регионов выезда, а приток мигрантов меняет возрастную структуру территорий, смягчая дефицит работников и учащихся там, где население сокращается.
</a:t>
            </a:r>
            <a:endParaRPr lang="en-US" sz="877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Диаспоры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людей нередко приводит к формированию диаспор, сохраняющих культурные и экономические связи с родиной. Так возникают устойчивые миграционные сети между городами, странами и континентами.
</a:t>
            </a:r>
            <a:endParaRPr lang="en-US" sz="865" dirty="0"/>
          </a:p>
        </p:txBody>
      </p:sp>
      <p:sp>
        <p:nvSpPr>
          <p:cNvPr id="14" name="Text 5"/>
          <p:cNvSpPr txBox="1"/>
          <p:nvPr/>
        </p:nvSpPr>
        <p:spPr>
          <a:xfrm>
            <a:off x="662325" y="3600825"/>
            <a:ext cx="8069700" cy="7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агломераций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усиливают концентрацию населения в крупных городах и агломерациях. Это ускоряет урбанизацию, но одновременно повышает нагрузку на жильё, транспорт, школы и коммунальную инфраструктуру.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перераспределение населения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причин отъезда к новой географии населения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миграционного процесса: причины перемещения, путь и последствия для регионов выбытия и притяжения.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территорий: избыток и нехватка
</a:t>
            </a:r>
            <a:endParaRPr lang="en-US" sz="2963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малонаселённой территории природа кажется просторной и свободной, но за этим часто скрываются пустующие классы, редкие автобусные рейсы и нехватка специалистов. Без людей трудно развивать хозяйство, удерживать сервисы и поддерживать местную инфраструктуру.
</a:t>
            </a:r>
            <a:endParaRPr lang="en-US" sz="740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территория без людей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переполненном районе дома поднимаются всё выше, улицы становятся плотнее, а очередь за жильём и транспортом только растёт. Школам, больницам и водоснабжению приходится работать на пределе, и любой новый поток жителей усиливает нагрузку.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не успевает расти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по регионам мира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идёт неравномерно: быстрее всего растут города там, где сосредоточены экономика, промышленность и услуги.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 и историческая концентрация населения, тем больше доля городских жителей; Африка пока отстаёт, но демонстрирует самый быстрый рост.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оценки по регионам мира, 2024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544" y="1731004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8563" y="1731004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9094" y="1731004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39856" y="1731004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20388" y="1731004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ограничения расселения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пресной воды ограничивает рост городов и сельского хозяйства. В засушливых районах население вынуждено жить более разреженно или зависеть от дорогой подвозной инфраструктуры.
</a:t>
            </a:r>
            <a:endParaRPr lang="en-US" sz="1195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и 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пустынь и длительные засухи ухудшают условия земледелия и ведут к оттоку жителей. Там, где почвы быстро деградируют, устойчивое расселение становится всё более трудным.
</a:t>
            </a:r>
            <a:endParaRPr lang="en-US" sz="1153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Низменные поймы и дельты рек особенно уязвимы перед паводками. Частые подтопления повышают риск потерь жилья, нарушают транспорт и заставляют пересматривать планы застройки.
</a:t>
            </a:r>
            <a:endParaRPr lang="en-US" sz="1190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льдов
</a:t>
            </a:r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ледового режима и деградация вечной мерзлоты осложняют строительство, коммуникации и эксплуатацию зданий. В северных регионах это напрямую влияет на безопасность и стоимость жизни.
</a:t>
            </a:r>
            <a:endParaRPr lang="en-US" sz="1159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моря
</a:t>
            </a:r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моря угрожает прибрежным городам, портам и островным территориям. Для них растут расходы на защиту берегов, а часть жителей может быть вынуждена переселяться.
</a:t>
            </a:r>
            <a:endParaRPr lang="en-US" sz="12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мира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крупнейшие городские агломерации и их принадлежность к регионам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сосредоточены прежде всего в Азии; высокая концентрация населения в городах усиливает роль мегаполисов как центров экономики и миграционного притяжения.
</a:t>
            </a:r>
            <a:endParaRPr lang="en-US" sz="1114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ONU-Habitat, 2024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 и устойчивое развитие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доступ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начинается с того, чтобы жители разных территорий имели доступ к образованию, медицине, транспорту и рабочим местам. Именно это снижает пространственное неравенство и укрепляет социальную стабильность.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допускать чрезмерной концентрации населения в одних центрах и запустения других районов. Развитие малых городов, сельской инфраструктуры и региональных связей помогает распределять ресурсы более рационально.
</a:t>
            </a:r>
            <a:endParaRPr lang="en-US" sz="1042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Жилищная политика, чистый воздух, надёжные коммуникации и общественные пространства напрямую влияют на качество жизни. Без этого даже экономически успешный город может становиться неудобным и уязвимым для жителей.
</a:t>
            </a:r>
            <a:endParaRPr lang="en-US" sz="1010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рискам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изменения, дефицит воды и экологические угрозы требуют долгосрочного планирования. Население может оставаться устойчивым только там, где территории готовы к новым природным и социальным вызовам.
</a:t>
            </a:r>
            <a:endParaRPr lang="en-US" sz="10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как главный географический ресурс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 показывает, что люди расселяются не случайно: на размещение влияют природа, экономика, миграции и урбанизация. В будущем решающими станут старение населения, климатические изменения и рост городов.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2026-06-03T03:58:16Z</dcterms:created>
  <dcterms:modified xsi:type="dcterms:W3CDTF">2026-06-03T03:58:16Z</dcterms:modified>
</cp:coreProperties>
</file>