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нэпа: восстановление страны и противоречия смешанной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вернул стране хозяйственную жизнь, но оставил неизменным контроль государства.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НЭП стал необходим после Гражданской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1921 году экономика оказалась в разрухе: падало производство, ломалась транспортная система, в деревне усиливались голод и сокращение посевов. Продразверстка разжигала массовое сопротивление, включая крестьянские выступления и Кронштадт. НЭП стал ответом на кризис — и экономический, и политический.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 год: замена продразверстки продналогом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Продналог объявлялся заранее, поэтому хозяйственная нагрузка становилась более предсказуемой для крестьян. Это снижало ощущение непредвиденного изъятия и давало людям стимул работать.
</a:t>
            </a:r>
            <a:endParaRPr lang="en-US" sz="93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Уплата налога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обязательств по продналогу крестьянин получал законное основание распоряжаться оставшейся продукцией. Тем самым укреплялась личная заинтересованность в результате труда.
</a:t>
            </a:r>
            <a:endParaRPr lang="en-US" sz="104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излишков на рынке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разрешалось продавать: оживал обмен между деревней и городом. Восстановление торговли поддерживало сельское хозяйство и ускоряло выход из хозяйственной разрухи.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продразверстки к продналогу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4552" y="1835776"/>
            <a:ext cx="278425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и НЭП: ключевые различия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НЭП вернул стимулы и частичный рынок, сохранив ведущую роль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ослабил прямое принуждение в хозяйстве и расширил рынок, но не отменил государственный контроль над важнейшими звеньями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истории России.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сельского хозяйства в 1920-е годы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восстановления опиралась на рост посевов и урожайности, а животноводство возвращалось к довоенному уровню лишь частично.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показывает, что сельское хозяйство поднималось быстрее, чем тяжелая промышленность, что влияло на динамику обмена с городом.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тенденции по 1921–1928 годам; в задании не указаны точные статистические значения для построения графика.
</a:t>
            </a:r>
            <a:endParaRPr lang="en-US" sz="8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через личный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Мелкое семейное хозяйство усилилось: крестьяне напрямую связывали труд и результат. Это подталкивало к увеличению производства и аккуратному отношению к ресурсам, чтобы получать излишки.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расширялась и помогала наладить регулярный обмен между деревней и городом. Через артели становилось проще закупать нужное и организовывать сбыт продукции, особенно там, где рынок слаб.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торговля и ограниченная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росла товарность: продукты все чаще становились предметом продажи. При этом сохранялись и компромиссы — допускались аренда земли и наемный труд, но в ограниченных пределах.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товарность сдерживалась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оснащенность оставалась низкой: не хватало инвентаря и промышленных товаров для модернизации хозяйства. Поэтому рост товарности шел, но натыкался на материальные ограничения.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Крестьянское хозяйство и рост товарности деревни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«Торговая улица» как новая городская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НЭП заметно оживил розницу: появились лавки, вывески, витрины, а вместе с ними — посредники между производством и спросом. «Нэпманы» быстро находили ниши, где государственные механизмы работали недостаточно оперативно. Покупатели воспринимали их как ответ на дефицит и неравномерность поставок.
</a:t>
            </a:r>
            <a:endParaRPr lang="en-US" sz="911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Посредники и мелкое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предприниматели включались в услуги и мелкое производство, а также в посреднические операции. Они помогали «сшить» рынок: доставлять товары, организовывать сделки, обслуживать спрос. За счет гибкости частный сектор заполнял разрывы, но при этом зависел от колебаний цен и снабжения.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Нэпманы и возрождение частной торговли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«Ножницы цен» 1923 года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Расходящиеся темпы роста цен делали промышленные товары для крестьян слишком дорогими, а сбыт хлеба — менее выгодным.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«ножницы» усиливались, товарообмен замедлялся, возникали хлебозаготовительные трудности и росло недовольство в деревне.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отражение механизма «ножниц цен» в 1923 году; точные статистические ряды в задании не приведены, поэтому используются условные индексы.
</a:t>
            </a:r>
            <a:endParaRPr lang="en-US" sz="8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реформа и введение червонца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1922–1924 годах провели денежную реформу, связанную с работой Г. Я. Сокольникова. Главной целью было восстановить доверие к деньгам и остановить инфляционные разрушения расчетов.
</a:t>
            </a:r>
            <a:endParaRPr lang="en-US" sz="983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Червонец стал устойчивой денежной единицей: его связывали с золотым обеспечением и товарной базой. Это упорядочило платежи и сделало торговые сделки менее рискованными.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валюта стала практической опорой НЭПа: экономика получала более предсказуемую «среду обмена» и бюджетную дисциплину, без которой рынок работает слабее.
</a:t>
            </a:r>
            <a:endParaRPr lang="en-US" sz="9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8441" y="1835776"/>
            <a:ext cx="3237639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экономики под государственным контролем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оставались в центре внимания государства: оно регулировало приоритеты, финансы и доступ к рынкам.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сохраняло контроль над «командными высотами», чтобы направлять развитие, даже когда в хозяйстве допускались рыночные стимулы. 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экономической политике СССР.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 условиях хозрасчета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1921–1922: поворот к самоокупаемости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предприятия стали переводить на хозрасчет: результаты работы связывались с покрытием расходов собственными доходами. Это изменило мотивацию руководителей и стимулировало сокращение потерь.
</a:t>
            </a:r>
            <a:endParaRPr lang="en-US" sz="1143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1923–1925: усиление трестов и синдикатов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заметнее роль трестов и синдикатов: они координировали производство, снабжение и сбыт. За счет такого «промежуточного управления» предприятия легче подстраивались под спрос рынка.
</a:t>
            </a:r>
            <a:endParaRPr lang="en-US" sz="1143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1926–1928: неравномерное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восстанавливались легкая и пищевая отрасли, так как им требовались меньшие капитальные вложения. Тяжелая промышленность и машиностроение поднимались медленнее из‑за дефицита средств и сроков модернизации.
</a:t>
            </a:r>
            <a:endParaRPr lang="en-US" sz="11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в движении, государство — в финансировании: механизм НЭПа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хозяйственных потоков в НЭПе: от продналога к товарообмену и дальше — к бюджетным поступлениям и финансированию промышленности и программ.
</a:t>
            </a:r>
            <a:endParaRPr lang="en-US" sz="22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как связующее звено экономики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кооперативы соединяли деревню, город и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Потребительская, кредитная и сельскохозяйственная кооперация помогала крестьянам взаимодействовать с рынком и городом. Через кооперативы организовывались закупки зерна и сырья, снабжение деревни товарами, а также хранение продукции до продажи.
</a:t>
            </a:r>
            <a:endParaRPr lang="en-US" sz="983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кооперация компенсировала ограниченность частного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стала важным инструментом «наведения порядка» в торговых связях, когда прямые частные вложения были ограничены. Она упорядочивала расчеты, снижала риски сбыта и делала товарообмен более устойчивым.
</a:t>
            </a:r>
            <a:endParaRPr lang="en-US" sz="10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восстановления промышленного производства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шло неравномерно: легкая и перерабатывающая промышленность поднимались быстрее, чем отрасли тяжелого машиностроения и металлургии.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к концу десятилетия, но разрыв между отраслями сохранялся, поэтому технологическое отставание не исчезало.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экономической истории России; значения на графике даны как обобщенные ориентиры по динамике 1921–1928 годов.
</a:t>
            </a:r>
            <a:endParaRPr lang="en-US" sz="8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усилил социальную дифференциацию в городе и деревне: в обществе отчетливо выделились зажиточные крестьяне, частные торговцы и предприниматели. Появились новые служащие и специалисты, связанные с расширением хозяйственной жизни.
</a:t>
            </a:r>
            <a:endParaRPr lang="en-US" sz="945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итоги НЭПа: новые группы и неравенство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сохранялись болезненные последствия перехода: безработица и жилищный кризис оставались заметными проблемами, особенно в крупных городах. Привычный для прежних лет уравнительный подход сменялся более конкурентной реальностью.
</a:t>
            </a:r>
            <a:endParaRPr lang="en-US" sz="1001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распределялись неравномерно: рабочие и наемные специалисты нередко получали меньше, чем представители частного сектора или владельцы успешных торговых предприятий. Это влияло на отношение общества к «рынку по‑нэповски».
</a:t>
            </a:r>
            <a:endParaRPr lang="en-US" sz="103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стала разнообразнее, но напряженность росла из‑за различий в возможностях и рисках. Противоречия между интересами разных групп периодически переходили в конфликты и недоверие.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НЭПа и пределы рыночного поворота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86696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1923: кризис «ножниц цен»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Несоответствие роста цен на промышленные товары и сельхозпродукцию сделало обмен невыгодным для крестьян. Возникли трудности с хлебозаготовками и замедлился товарообмен между деревней и городом.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2654709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1925: осложнение спроса и накопление дисбалансов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расширения производства товарный рынок сталкивался с нехваткой промышленных товаров «нужного» качества и дефицитами по отдельным видам поставок. Это подталкивало к усилению регулирования со стороны государства.
</a:t>
            </a:r>
            <a:endParaRPr lang="en-US" sz="928" dirty="0"/>
          </a:p>
        </p:txBody>
      </p:sp>
      <p:sp>
        <p:nvSpPr>
          <p:cNvPr id="12" name="Text 4"/>
          <p:cNvSpPr txBox="1"/>
          <p:nvPr/>
        </p:nvSpPr>
        <p:spPr>
          <a:xfrm>
            <a:off x="4822722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1927: новый спад в заготовках и рост административного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Очередные затруднения с хлебозаготовками и дефицитами усилили конфликт интересов деревни и города. Власти ответили ужесточением административных мер, ограничивая свободу рыночного маневра.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961238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уязвимость смешанной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показывал, что рынок в НЭПе действовал нестабильно и зависел от того, как государство удерживало баланс приоритетов. Политическая централизация ограничивала устойчивость компромисса.
</a:t>
            </a:r>
            <a:endParaRPr lang="en-US" sz="10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НЭПа к концу 1920-х годов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1927–1928 годам обозначились результаты во многих сферах сразу: сельское хозяйство восстановилось, торговля расширилась, а денежные расчеты стали более предсказуемыми.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подтверждает: восстановление шло за счет комбинации рыночных механизмов и государственного сектора. При этом внутренние противоречия не исчезли, поэтому модель оставалась временной.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отражение направлений результатов политики НЭПа по учебным и справочным материалам 1927–1928 годов.
</a:t>
            </a:r>
            <a:endParaRPr lang="en-US" sz="8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 результаты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 оценок выделяет успехи НЭПа: развитие торговли, оживление производства и стабилизацию денежного обращения. Восстановительная динамика делала компромисс «работающим» некоторое время.
</a:t>
            </a:r>
            <a:endParaRPr lang="en-US" sz="1145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на вынужденных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часто подчеркивают: НЭП стал прагматичным выходом из хозяйственного кризиса. Он помог избежать полного краха, сохранив возможность для постепенного восстановления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характер и зависимость от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позиция акцентирует, что политика оставалась ограниченной и могла быть изменена политическим решением. Рыночные элементы не становились самостоятельной устойчивой системой.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сущности: рынок или передышка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— был ли НЭП шагом к долгосрочной рыночной модели или тактической паузой. Наличие кризисов усиливало аргументы в пользу версии «передышки».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НЭПа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4478" y="1835776"/>
            <a:ext cx="276440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 НЭПа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развитие политики: от перехода к продналогу и денежной реформе до кризисов и завершения НЭПа усилением чрезвычайных мер.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показывает: восстановление шло волнами — рост сопровождался дисбалансами. Переход к иной модели в 1928 году стал ответом на накопленные противоречия.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России; обобщенная хронология политики НЭПа.
</a:t>
            </a:r>
            <a:endParaRPr lang="en-US" sz="8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как временный, но результативный курс восстановления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восстановил сельское хозяйство, оживил торговлю, стабилизировал денежную систему и дал промышленности время для подъема. Соединение рынка и контроля помогло быстро выйти из разрухи, но не сняло противоречий.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2026-05-12T18:38:58Z</dcterms:created>
  <dcterms:modified xsi:type="dcterms:W3CDTF">2026-05-12T18:38:58Z</dcterms:modified>
</cp:coreProperties>
</file>