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Tesco Superstores: большой магазин и английские слова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магазин Tesco и простые английские слова для покупок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Tesco и его большие магазины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Tesco — известная британская сеть магазинов, начавшая работу в Лондоне в 1919 году. В superstore можно купить продукты, школьные товары и вещи для дома, а заодно выучить слова shop, food, milk, bread, fruit, basket и trolley.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магазин: слова size и place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Tesco Superstore — это большой магазин, где легко заметить слова big, large, store и supermarket. Они помогают описать размер и понять, что речь идёт именно о крупном магазине.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superstore обычно много полок, широкие проходы и разные отделы. Такие детали делают покупки удобными и помогают детям быстрее находить нужные товары без лишней суеты.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ориентации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особенно полезны короткие слова entrance, shelf, aisle и checkout. Они часто встречаются в теме магазина и легко запоминаются по самому месту, где их можно увидеть.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с первого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эти слова, магазин становится понятнее и дружелюбнее. Можно читать вывески, узнавать отделы и чувствовать себя настоящим помощником на семейных покупках.
</a:t>
            </a:r>
            <a:endParaRPr lang="en-US" sz="14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покупатель у входа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и вход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в Tesco Superstore обычно заметны большие двери и яркая зона входа. Слово entrance помогает легко назвать это место по-английски и быстро сориентироваться.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Тележки и корзины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входом часто стоят trolley и basket — тележка и корзина. Они нужны, чтобы удобно собирать покупки, даже если список товаров становится длиннее, чем ожидалось.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указатели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можно увидеть sign — знак или указатель. Он помогает находить отделы, кассу и нужные товары, а также делает большой магазин понятным даже для ребёнка.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superstore обычно выглядит оживлённо и аккуратно. Здесь сразу видно, что магазин создан для удобных и спокойных покупок всей семьёй.
</a:t>
            </a:r>
            <a:endParaRPr lang="en-US" sz="9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магазина и английские названия товаров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идут fruit и vegetables. В этом отделе легко увидеть яблоки, бананы, морковь и помидоры, а также запомнить слова по ярким и знакомым продуктам.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молочные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часто расположены bread и milk. Такие товары нужны почти каждый день, поэтому их удобно ставить рядом и делать большой магазин понятным для покупателей.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сладости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отделах drinks и sweets можно найти воду, соки и разные лакомства. Дети быстро узнают эти слова, потому что они связаны с любимыми угощениями и семейными покупками.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для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зонах есть stationery — школьные товары. Здесь можно увидеть тетради, ручки и карандаши, а значит, один магазин помогает купить сразу всё нужное.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 группам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товары стоят рядом по темам, искать их легче и быстрее. Такой порядок помогает детям учить английские слова вместе с реальными предметами.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968" y="2170429"/>
            <a:ext cx="2688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6683" y="2170429"/>
            <a:ext cx="2688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4399" y="2170429"/>
            <a:ext cx="2688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81169"/>
            <a:ext cx="321434" cy="2857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покупок на английском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запрос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want milk помогает попросить нужный товар. Она короткая и понятная, поэтому её легко сказать в магазине, даже если английский только начинает знакомство.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продукты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like apples подходит, когда ребёнок выбирает знакомые фрукты. Оно помогает говорить о своих предпочтениях просто и уверенно, без длинных предложений.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товара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much is it? нужен, чтобы узнать стоимость. Это одна из самых полезных фраз в магазине, потому что покупки всегда связаны с ценой.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всегда нужна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делают разговор дружелюбным. В магазине они звучат очень естественно и помогают ребёнку говорить спокойно и красиво.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магазине часто используют простые и короткие выражения. Такие фразы легко запомнить и приятно применять на практике, особенно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покупка в магазине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Tesco Superstore и простые английские слова, связанные с каждым шагом.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овощи: самые знакомые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ряд у полок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отделе свежих продуктов яблоки, бананы и апельсины лежат аккуратными рядами. Рядом стоят помидоры, морковь и картофель, чтобы покупатели быстро находили нужное. Такие слова легко связать с картинкой и запомнить на уроке английского.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полезных слов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Фруктовый и овощной отдел особенно удобен для младших школьников: здесь всё выглядит ярко и понятно. Когда ребёнок видит apple, banana, orange, tomato, carrot и potato рядом с продуктами, новые слова запоминаются почти сами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378425"/>
            <a:ext cx="271500" cy="27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725" y="1278857"/>
            <a:ext cx="271500" cy="27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737" y="2175390"/>
            <a:ext cx="209475" cy="279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725" y="3079722"/>
            <a:ext cx="271500" cy="27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3980154"/>
            <a:ext cx="271500" cy="271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 в магазине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Bread — одно из самых знакомых слов в магазине. Его легко увидеть на полке и сразу использовать в простом предложении: I like bread.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молочные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Cheese и yogurt часто стоят рядом в холодильном отделе. Эти слова помогают говорить о завтраке и перекусе простыми фразами без сложной грамматики.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для семьи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Juice и water нужны почти в каждой корзине. Ребёнок может сказать: I drink water, и это будет коротко, ясно и очень по-английски.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с хлопьями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Cereal часто покупают для утра, когда хочется быстрого завтрака. Это слово легко запомнить, потому что оно связано с привычной домашней едой.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о еде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этого отдела помогают строить предложения: This is cheese. I like bread. Такие фразы отлично подходят для урока в 3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и маленькие покупки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можно найти pencil, pen и eraser. Эти слова особенно полезны школьникам, потому что они связаны с предметами, которые нужны почти каждый день.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аккуратной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ruler и notebook помогают говорить о вещах для уроков. Их удобно запоминать вместе с реальными школьными предметами, которые ребёнок держит в руках.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поездка — много покупок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Tesco Superstore удобно тем, что здесь можно купить и еду, и школьные товары. Семье не нужно ехать в несколько магазинов, а детям проще видеть знакомые слова.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покупки помогают повторять английские слова в привычной жизни. Чем чаще ребёнок видит их в магазине, тем легче они запоминаются и становятся понятными.
</a:t>
            </a:r>
            <a:endParaRPr lang="en-US" sz="14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к кассе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выкладывает товары на ленту и ждёт своей очереди у checkout. Рядом стоит cashier, который сканирует покупки и называет price. На экране появляются суммы, а потом покупатель получает receipt и пакет с покупками.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касса сама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магазине можно увидеть и обычную кассу, и кассу самообслуживания. Покупатель сам сканирует товары, смотрит на экран оплаты и кладёт покупки в bag. Такой вариант выглядит немного как игра, но помогает быстро завершить shopping.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на кассе: как это выглядит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поведения в магазине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5710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hello помогает начать разговор спокойно и дружелюбно. В магазине оно звучит просто и вежливо, как маленькое английское «здравствуйте».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42101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нужно, когда мы что-то просим. Например: Please, help me. Такое слово делает речь мягкой и учит хорошим манерам.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284935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 — это слово благодарности. Его говорят после помощи на кассе, у полки или когда продавец показывает нужный товар.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5602" y="3148862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 помощью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excuse me помогает вежливо привлечь внимание. Её говорят, если нужно пройти между людьми, спросить дорогу или не мешать другим покупателям.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25602" y="4012813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sorry используют, если мы нечаянно задели кого-то или ошиблись. Оно учит быть аккуратным, спокойным и уважительным в магазине.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01462"/>
            <a:ext cx="421649" cy="3747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superstore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Кассир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Кассир работает на checkout, сканирует товары и принимает оплату. Он помогает покупателям быстро закончить покупки и получить receipt.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Продавец-консультант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 assistant подсказывает, где найти нужный товар, и отвечает на простые вопросы. Он делает магазин понятным даже для маленьких покупателей.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Менеджер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Manager следит за порядком в магазине, помогает сотрудникам и решает организационные вопросы. Благодаря ему superstore работает спокойно и слаженно.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Уборщик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Cleaner поддерживает чистоту в торговом зале, у входа и рядом с полками. Чистый магазин приятнее посещать и легче осматривать.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надписи на английском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11" name="Text 2"/>
          <p:cNvSpPr txBox="1"/>
          <p:nvPr/>
        </p:nvSpPr>
        <p:spPr>
          <a:xfrm>
            <a:off x="356700" y="1759280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и выход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Entrance и Exit помогают быстро понять, где зайти в магазин и где выйти. Это самые первые слова, которые ребёнок замечает у дверей.
</a:t>
            </a:r>
            <a:endParaRPr lang="en-US" sz="934" dirty="0"/>
          </a:p>
        </p:txBody>
      </p:sp>
      <p:sp>
        <p:nvSpPr>
          <p:cNvPr id="12" name="Text 3"/>
          <p:cNvSpPr txBox="1"/>
          <p:nvPr/>
        </p:nvSpPr>
        <p:spPr>
          <a:xfrm>
            <a:off x="356700" y="239215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свежих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Fresh Food показывает, где лежат свежие продукты. Он помогает сразу найти фрукты, овощи и другие полезные товары без долгих поисков.
</a:t>
            </a:r>
            <a:endParaRPr lang="en-US" sz="923" dirty="0"/>
          </a:p>
        </p:txBody>
      </p:sp>
      <p:sp>
        <p:nvSpPr>
          <p:cNvPr id="13" name="Text 4"/>
          <p:cNvSpPr txBox="1"/>
          <p:nvPr/>
        </p:nvSpPr>
        <p:spPr>
          <a:xfrm>
            <a:off x="356700" y="3025025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туалеты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Drinks и Toilets встречаются почти в каждом большом магазине. Они короткие, понятные и очень полезные, когда нужно быстро сориентироваться.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356700" y="3657902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Касса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Checkout подсказывает, куда идти с покупками в конце маршрута. Если ребёнок запомнит его, он легко найдёт место оплаты.
</a:t>
            </a:r>
            <a:endParaRPr lang="en-US" sz="979" dirty="0"/>
          </a:p>
        </p:txBody>
      </p:sp>
      <p:sp>
        <p:nvSpPr>
          <p:cNvPr id="15" name="Text 6"/>
          <p:cNvSpPr txBox="1"/>
          <p:nvPr/>
        </p:nvSpPr>
        <p:spPr>
          <a:xfrm>
            <a:off x="356700" y="429078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указатели делают магазин удобным даже для тех, кто только начинает учить английский. Короткие слова работают как добрые подсказки.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superstore удобен для семьи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 одном месте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superstore можно купить продукты, одежду и школьные вещи за одну поездку. Это удобно для семьи: не нужно бегать по разным магазинам с тяжёлыми пакетами.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времени на покупки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товары собраны в одном большом магазине, покупки идут быстрее. Родители успевают всё выбрать, а дети не успевают сказать десять раз «я устал».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отделы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отделы помогают легко находить нужные вещи. Фрукты лежат рядом с овощами, молоко — рядом с хлебом, а школьные товары — в отдельной зоне.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английские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детей superstore полезен ещё и как место для повторения английских слов. На полках и указателях встречаются знакомые надписи из урока.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магазин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простые английские слова связаны с покупками в большом магазине.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предложения по теме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 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Tesco. Это короткое и понятное предложение. Оно помогает сказать, что магазин нравится, и подходит для первых уроков английского.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big store. В нём есть знакомые слова и простая структура. Такое предложение легко читать, повторять и запоминать.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для 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buy milk and bread. Здесь уже видно, зачем люди приходят в superstore. Ребёнок учится говорить о покупках по-английски.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apples are fresh. Это предложение показывает признак товара. Оно короткое, ясное и помогает описывать фрукты без сложных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и аккуратный магазин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проходы и свет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superstore всегда светло и просторно. Широкие проходы помогают покупателям спокойно идти с тележкой, не задевая полки. Даже ребёнок легко замечает, где какой отдел, потому что всё выглядит аккуратно и понятно.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на своих местах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полках продукты стоят ровными рядами, а таблички подсказывают, где искать нужное. Так покупатель быстро находит хлеб, молоко или сладости. В таком магазине приятно смотреть по сторонам — всё словно разложено по дружбе.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показывает, что у сети долгая история и она хорошо известна покупателям. Это помогает запомнить название магазина и связать тему с реальной жизнью.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год основания Tesco.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Tesco plc: company history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6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вокруг нас — даже в магазине
</a:t>
            </a:r>
            <a:endParaRPr lang="en-US" sz="360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Tesco Superstores показывают, что английские слова живут не только в учебнике. Они помогают покупать, читать знаки и говорить вежливо. А это уже очень полезный школьный навык.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2026-05-30T08:55:29Z</dcterms:created>
  <dcterms:modified xsi:type="dcterms:W3CDTF">2026-05-30T08:55:29Z</dcterms:modified>
</cp:coreProperties>
</file>