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вечный спутник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человека всегда — от игры до праздника.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родилась из речи, движения и обряда. Сначала люди создавали ритмы голосом, хлопками и простыми предметами, а потом — инструментами. Она помогает чувствовать, запоминать, объединяться и переживать события вместе.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людей: зачем она нужна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тембр добавляют выразительность. Благодаря им один и тот же мотив может звучать мягко, звонко, тихо или очень ярко.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главный звучащий рисунок произведения. Именно она чаще всего остаётся в памяти и помогает узнать музыку уже с первых звуков.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темп и лад организуют движение звуков. Они делают музыку собранной, быстрой или плавной, торжественной или спокойной.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— самый древний музыкальный инструмент. Он умеет передавать разные оттенки звучания: высокий и низкий, громкий и тихий, мягкий и звонкий.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голоса делятся на сопрано, альт, тенор и бас. Детское и взрослое звучание различается по высоте и тембру, поэтому каждый голос узнаётся сразу.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человека как первый музыкальный инструмент
</a:t>
            </a:r>
            <a:endParaRPr lang="en-US" sz="2353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музыкальной выразительности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работают вместе, поэтому восприятие музыки всегда целостное.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ритм сильнее всего запоминаются, а темп, динамика и тембр помогают создать настроение.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музыки и их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и музыкальный язык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передают высоту звука и помогают точно записать мелодию. По ним музыку можно исполнить снова, даже если она давно была создана.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линий нотного стана служат основой записи. На них размещаются ноты, паузы и знаки, которые показывают строение музыкальной фразы.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 подсказывает, где находятся высокие звуки. Он особенно часто используется в песнях, пьесах для детей и произведениях для многих инструментов.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Длительности показывают, как долго должен звучать каждый звук. Благодаря им музыкант понимает, где звук удержать, а где сделать паузу.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замысла к исполнению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музыкального произведения от первого замысла до звучания перед слушателями.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музыку и слова, поэтому помогает рассказывать о событиях и чувствах. Её легко запоминать, а вместе с хором она звучит особенно выразительно.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нужен там, где важны чёткий шаг и собранность. Танец, наоборот, связан с движением, пластикой и сменой характера звучания.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Колыбельная, частушка и музыкальная сказка показывают, как жанр зависит от ситуации. Один успокаивает, другой развлекает, третий помогает ярко рассказывать историю.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жанры, с которыми встречаются школьники
</a:t>
            </a:r>
            <a:endParaRPr lang="en-US" sz="2241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музыкальных жанров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самые знакомые жанры и как они связаны с жизненными ситуациями.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свой темп и ритм, потому что он решает особую задачу: вести, успокаивать, развлекать или выражать чувства.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жанров музыки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музыка и её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Композиторская музыка создаётся конкретным автором и записывается нотами. Она сохраняет замысел точно и может звучать в театре, на концерте или в исполнении оркестра.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Традиция, которая живёт в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передавалась устно, поэтому её могли петь и исполнять по-разному. У неё часто нет одного автора, зато есть связь с жизнью народа и его обычаями.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музыкальной выразительности; данные условные, для наглядности.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мелодия меняется по-разному, если исполнить её иначе: быстрее, тише или с другим тембром.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зависит не от одного признака, а от сочетания темпа, динамики и тембра.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создают настроение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музыка помогает запоминать правила и тексты, а на школьных праздниках создаёт общий настрой. Когда поют вместе, класс слышит ритм, слова и дыхание как единое целое.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мультфильмах музыка подсказывает, что чувствует герой: радость, тревогу, ожидание или победу. Иногда одна мелодия запоминается сильнее самой сцены и возвращает к ней снова.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музыка усиливает действие спектакля и помогает смене настроений без лишних слов. Она соединяет движение, речь и жесты, поэтому зритель точнее понимает характер персонажей и смысл сцены.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школе, кино и театре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2988091"/>
            <a:ext cx="2019900" cy="18029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00" y="2988091"/>
            <a:ext cx="2019900" cy="1802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0075" y="2988091"/>
            <a:ext cx="2019900" cy="180291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0600" y="2988091"/>
            <a:ext cx="2019900" cy="1802919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композиторов и их музыка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739175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Чайковский: музыка, которую узнают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часто звучат на уроках, потому что в них есть яркая мелодия и понятные чувства. Рядом с портретом композитора легко показать балет, симфонию или знакомую детскую пьесу.
</a:t>
            </a:r>
            <a:endParaRPr lang="en-US" sz="919" dirty="0"/>
          </a:p>
        </p:txBody>
      </p:sp>
      <p:sp>
        <p:nvSpPr>
          <p:cNvPr id="17" name="Text 3"/>
          <p:cNvSpPr txBox="1"/>
          <p:nvPr/>
        </p:nvSpPr>
        <p:spPr>
          <a:xfrm>
            <a:off x="285703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и начало русской классики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Глинку называют одним из основателей русской композиторской школы. Его имя удобно связывать с оперой и оркестром, а на иллюстрации можно соединить портрет автора с театральной сценой и нотами.
</a:t>
            </a:r>
            <a:endParaRPr lang="en-US" sz="919" dirty="0"/>
          </a:p>
        </p:txBody>
      </p:sp>
      <p:sp>
        <p:nvSpPr>
          <p:cNvPr id="18" name="Text 4"/>
          <p:cNvSpPr txBox="1"/>
          <p:nvPr/>
        </p:nvSpPr>
        <p:spPr>
          <a:xfrm>
            <a:off x="493776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и сказочный мир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часто слышатся образы моря, природы и волшебства. Поэтому рядом с портретом композитора уместны сказочные персонажи, яркие декорации и названия известных оперных произведений.
</a:t>
            </a:r>
            <a:endParaRPr lang="en-US" sz="919" dirty="0"/>
          </a:p>
        </p:txBody>
      </p:sp>
      <p:sp>
        <p:nvSpPr>
          <p:cNvPr id="19" name="Text 5"/>
          <p:cNvSpPr txBox="1"/>
          <p:nvPr/>
        </p:nvSpPr>
        <p:spPr>
          <a:xfrm>
            <a:off x="7017878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и Кабалевский: музыка для сцены и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писал музыку для балета, симфонии и фильмов, а Кабалевский — и для школьников. Их произведения помогают увидеть, что классическая музыка бывает и торжественной, и очень близкой детям.
</a:t>
            </a:r>
            <a:endParaRPr lang="en-US" sz="9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музыкальных инструментов; данные условные, для сравнения примеров.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группы свой способ извлечения звука: струна, воздух, удар или клавиша.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устройстве инструментов определяет их тембр и роль в ансамбле.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по группам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урок или музыкальное занятие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обычный ход занятия по музыке в школе.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0520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95965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95965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способности развивает музыка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музыку, ребёнок учится замечать высоту звука, силу звучания и смену тембра. Это помогает внимательнее воспринимать речь, интонацию и окружающие звуки.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внимание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ритмические упражнения и повторение мелодий тренируют память. Когда нужно запомнить слова, порядок куплета или движение, мозг работает особенно активно.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согласовывать хлопки, шаги и пение. Он делает движения более точными и учит чувствовать повторяемость, паузы и длительности звуков.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ритма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развивает правильное дыхание и чёткое произношение слов. Это особенно полезно, когда нужно петь длинную фразу спокойно и не терять ясность звука.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дикция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ансамбле важно слушать других, входить вовремя и не перебивать общий звук. Такая работа учит уважать партнёров и добиваться красивого результата всей группой.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вместе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музыкальных форм.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музыке быть понятной, стройной и удобной для запоминания.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контраст помогают слушателю легче узнавать, сравнивать и запоминать музыкальный материал.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формы и их особенности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традициях и праздниках народов России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народов России есть собственные песни и напевы, которые передаются из поколения в поколение. В них слышны особенности языка, интонации и жизненного уклада.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сопровождает свадьбы, календарные праздники и семейные события. Она помогает сохранить общий настрой торжества и делает обряд узнаваемым для всех участников.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используются свои инструменты и танцы, поэтому музыка звучит по-разному, но всегда отражает местный характер. По ней можно узнать традицию, к которой она принадлежит.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знакомятся с такими песнями и обрядами, они лучше понимают культуру страны. Музыка становится не только искусством, но и живой памятью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студии исполнитель поёт в микрофон, а звук сразу попадает в программу на компьютере. Там можно исправить громкость, убрать лишние шумы и сохранить чистую дорожку для будущей песни.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песни начинается с микрофона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звукорежиссёр соединяет голоса, инструменты и эффекты так, чтобы они точно совпадали с кадром. Благодаря монтажу музыка подчёркивает движение, паузу и важный момент в фильме или мультфильме.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помогает музыке и фильму звучать вместе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песни легко найти на телефоне, компьютере или колонке. Слушатель может выбрать любимое произведение, составить подборку и возвращаться к ней в любое время, не ожидая записи на диске.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меняют способ слушать музыку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Студия, компьютер и звук, который слышат миллионы
</a:t>
            </a:r>
            <a:endParaRPr lang="en-US" sz="23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остаётся с человеком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поколения, помогает чувствовать красоту и делает жизнь ярче. Она понятна без перевода и остаётся важной частью учёбы, творчества и общения в любом возрасте.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2026-05-24T23:29:04Z</dcterms:created>
  <dcterms:modified xsi:type="dcterms:W3CDTF">2026-05-24T23:29:04Z</dcterms:modified>
</cp:coreProperties>
</file>