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Real-life discovery: история, которую можно читать по-английски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маленькое наблюдение изменило медицину и подарило миру пенициллин.
</a:t>
            </a:r>
            <a:endParaRPr lang="en-US" sz="3918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истории есть простой сюжет, новые слова и понятный результат. Можно читать короткие предложения, обсуждать discovery и notice, а потом легко пересказать событие своими словами.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история легко читается на английском
</a:t>
            </a:r>
            <a:endParaRPr lang="en-US" sz="2675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8819" y="4186700"/>
            <a:ext cx="43995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64431" y="42294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210356" y="4186700"/>
            <a:ext cx="502800" cy="502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was Alexander Fleming?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401068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Флеминг был учёным из Великобритании. Он работал в Лондоне и внимательно изучал микробы, которые могут вызывать болезни у людей.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из Британии
</a:t>
            </a:r>
            <a:endParaRPr lang="en-US" sz="1600" dirty="0"/>
          </a:p>
        </p:txBody>
      </p:sp>
      <p:sp>
        <p:nvSpPr>
          <p:cNvPr id="15" name="Text 3"/>
          <p:cNvSpPr txBox="1"/>
          <p:nvPr/>
        </p:nvSpPr>
        <p:spPr>
          <a:xfrm>
            <a:off x="3337555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Флеминг трудился в больнице St. Mary’s Hospital. Там он каждый день видел, как важно находить способы помогать пациентам и защищать их от инфекции.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больнице
</a:t>
            </a:r>
            <a:endParaRPr lang="en-US" sz="1600" dirty="0"/>
          </a:p>
        </p:txBody>
      </p:sp>
      <p:sp>
        <p:nvSpPr>
          <p:cNvPr id="16" name="Text 4"/>
          <p:cNvSpPr txBox="1"/>
          <p:nvPr/>
        </p:nvSpPr>
        <p:spPr>
          <a:xfrm>
            <a:off x="6274030" y="1587500"/>
            <a:ext cx="23850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изучал tiny germs — крошечные микробы, которые не видно без помощи приборов. Его работа требовала наблюдательности, терпения и умения замечать необычное.
</a:t>
            </a:r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микробов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0009" y="0"/>
            <a:ext cx="249138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laboratory in London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Больница в Лондоне
</a:t>
            </a:r>
            <a:pPr algn="l" indent="0" marL="0">
              <a:lnSpc>
                <a:spcPct val="100000"/>
              </a:lnSpc>
              <a:buNone/>
            </a:pPr>
            <a:r>
              <a:rPr lang="en-US" sz="159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Флеминга находилась в больнице Святой Марии. Это было рабочее место, где он проводил опыты, смотрел на образцы и искал ответы на важные вопросы.
</a:t>
            </a:r>
            <a:endParaRPr lang="en-US" sz="1793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после отпуска
</a:t>
            </a:r>
            <a:pPr algn="l" indent="0" marL="0">
              <a:lnSpc>
                <a:spcPct val="100000"/>
              </a:lnSpc>
              <a:buNone/>
            </a:pPr>
            <a:r>
              <a:rPr lang="en-US" sz="159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1928 года Флеминг вернулся в лабораторию после отпуска. На одной чашке Петри он заметил необычную плесень, которая сразу привлекла его внимание.
</a:t>
            </a:r>
            <a:endParaRPr lang="en-US" sz="1795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Странный пустой круг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плесени бактерии исчезли, и на чашке появился пустой круг. Такое зрелище выглядело странно, но именно оно подсказало учёному, что здесь скрывается важное открытие.
</a:t>
            </a:r>
            <a:endParaRPr lang="en-US" sz="178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tiny clue with a big meaning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64400" y="1186850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просто пятно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это выглядело как обычная случайность, но Флеминг понял: пятно на чашке может быть подсказкой. Иногда важная идея прячется в самой простой детали.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64400" y="2357929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остановила 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заметил, что плесень мешала бактериям расти. Для урока английского это удобно показывать короткой фразой: He noticed the mold, and the bacteria were gone.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64400" y="3529007"/>
            <a:ext cx="5636100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новой мысли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Флеминг понял, что происходит что-то особенное. Он стал внимательно проверять свою догадку, потому что научное открытие должно быть не только интересным, но и доказанным.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the discovery happened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случайное наблюдение превратилось в научную идею.
</a:t>
            </a:r>
            <a:endParaRPr lang="en-US" sz="155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800" y="1607033"/>
            <a:ext cx="521700" cy="46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1700" y="1587500"/>
            <a:ext cx="502800" cy="502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9700" y="1630220"/>
            <a:ext cx="521700" cy="417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penicillin?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11001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против бактерий
</a:t>
            </a:r>
            <a:pPr algn="l" indent="0" marL="0">
              <a:lnSpc>
                <a:spcPct val="100000"/>
              </a:lnSpc>
              <a:buNone/>
            </a:pPr>
            <a:r>
              <a:rPr lang="en-US" sz="15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 — это medicine, которое помогает бороться с некоторыми бактериальными болезнями. Он не подходит для всех случаев, но в своём деле оказался очень полезным.
</a:t>
            </a:r>
            <a:endParaRPr lang="en-US" sz="1586" dirty="0"/>
          </a:p>
        </p:txBody>
      </p:sp>
      <p:sp>
        <p:nvSpPr>
          <p:cNvPr id="13" name="Text 3"/>
          <p:cNvSpPr txBox="1"/>
          <p:nvPr/>
        </p:nvSpPr>
        <p:spPr>
          <a:xfrm>
            <a:off x="403762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 вирусов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не лечит простуду или грипп, потому что их вызывают вирусы. Это важное различие помогает понимать, когда medicine действительно может help.
</a:t>
            </a:r>
            <a:endParaRPr lang="en-US" sz="1600" dirty="0"/>
          </a:p>
        </p:txBody>
      </p:sp>
      <p:sp>
        <p:nvSpPr>
          <p:cNvPr id="14" name="Text 4"/>
          <p:cNvSpPr txBox="1"/>
          <p:nvPr/>
        </p:nvSpPr>
        <p:spPr>
          <a:xfrm>
            <a:off x="6975074" y="1587500"/>
            <a:ext cx="17889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лекарство действует, бактерии становятся слабее, а человек начинает выздоравливать. Простая фраза для запоминания: Penicillin helps fight bacteria.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лет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от статьи Флеминга до применения пенициллина у пациентов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важное открытие часто требует долгой проверки, очистки вещества и работы команды учёных.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1929–1941: от публикации Флеминга до первых применений пенициллина у людей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499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more scientists joined the story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из Оксфорда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Оксфорде Говард Флори и Эрнст Чейн продолжили работу над пенициллином. Они были настоящей scientific team: проверяли образцы, ставили опыты и искали способ сделать вещество полезным для лечения людей.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за опытом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работали не один день и не одну неделю. Они тестировали пенициллин снова и снова, потому что хорошая идея становится лекарством только после аккуратной проверки и большой настойчивости.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Лаборатория и карточки слов
</a:t>
            </a:r>
            <a:pPr algn="ctr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столе стояли пробирки, а рядом лежали карточки со словами scientist, team и test. Такая сцена хорошо показывает, что наука — это работа вместе, с вниманием и терпением.
</a:t>
            </a:r>
            <a:endParaRPr lang="en-US" sz="127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First patients and first success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1941: первые применения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начали использовать у людей. Для врачей это был важный шаг от лабораторной находки к настоящей помощи пациентам.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улучшения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пациентов состояние стало лучше: температура снижалась, а инфекции ослабевали. Лекарство впервые показало, что может работать в реальной жизни.
</a:t>
            </a:r>
            <a:endParaRPr lang="en-US" sz="1232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надежда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пенициллина открыл путь к новым антибиотикам. Медики увидели, что бактерии можно лечить эффективнее, а люди — быстрее выздоравливать.
</a:t>
            </a:r>
            <a:endParaRPr lang="en-US" sz="127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7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Useful English words from the story
</a:t>
            </a:r>
            <a:endParaRPr lang="en-US" sz="3172" dirty="0"/>
          </a:p>
        </p:txBody>
      </p:sp>
      <p:sp>
        <p:nvSpPr>
          <p:cNvPr id="10" name="Text 2"/>
          <p:cNvSpPr txBox="1"/>
          <p:nvPr/>
        </p:nvSpPr>
        <p:spPr>
          <a:xfrm>
            <a:off x="306749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и учёный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discovery и scientist помогают назвать главных героев истории. They are simple and useful for retelling because дети легко связывают их с тем, что сделал Флеминг в лаборатории.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016340" y="122821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и бактерии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Mold and bacteria — ключевые слова рассказа. They explain why the plate looked strange and why the empty space around the mold became such an exciting sign for the scientist.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306749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и проверять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Notice и test показывают, как рождается научная идея. Сначала учёный замечает необычную деталь, потом проверяет её и понимает, что перед ним не случайность, а важная подсказка.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4016340" y="3148864"/>
            <a:ext cx="3209821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Лекарство и польза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Medicine and useful help describe the result of the discovery. Эти слова подходят для коротких предложений, где легко сказать, что новое лекарство стало полезным для людей.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sentences for 4th grade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708079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увидел плесень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scientist noticed a mold. Это короткое предложение легко читать вслух и помогает сразу назвать главного героя истории без сложных слов и длинных объяснений.
</a:t>
            </a:r>
            <a:endParaRPr lang="en-US" sz="1542" dirty="0"/>
          </a:p>
        </p:txBody>
      </p:sp>
      <p:sp>
        <p:nvSpPr>
          <p:cNvPr id="12" name="Text 3"/>
          <p:cNvSpPr txBox="1"/>
          <p:nvPr/>
        </p:nvSpPr>
        <p:spPr>
          <a:xfrm>
            <a:off x="708079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mold stopped bacteria. Здесь видно главное действие: вокруг плесени бактерии перестали расти. Фраза простая, но она точно передаёт важную научную находку.
</a:t>
            </a:r>
            <a:endParaRPr lang="en-US" sz="1542" dirty="0"/>
          </a:p>
        </p:txBody>
      </p:sp>
      <p:sp>
        <p:nvSpPr>
          <p:cNvPr id="13" name="Text 4"/>
          <p:cNvSpPr txBox="1"/>
          <p:nvPr/>
        </p:nvSpPr>
        <p:spPr>
          <a:xfrm>
            <a:off x="708079" y="3529005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idea was new. This sentence shows that Fleming saw something special and thought about it carefully. It is short, clear, and easy to remember.
</a:t>
            </a:r>
            <a:endParaRPr lang="en-US" sz="1542" dirty="0"/>
          </a:p>
        </p:txBody>
      </p:sp>
      <p:sp>
        <p:nvSpPr>
          <p:cNvPr id="14" name="Text 5"/>
          <p:cNvSpPr txBox="1"/>
          <p:nvPr/>
        </p:nvSpPr>
        <p:spPr>
          <a:xfrm>
            <a:off x="4230828" y="1186850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medicine helped people. Это предложение показывает хороший результат открытия. Детям легко понять, что новое лекарство стало полезным и принесло реальную помощь.
</a:t>
            </a:r>
            <a:endParaRPr lang="en-US" sz="1396" dirty="0"/>
          </a:p>
        </p:txBody>
      </p:sp>
      <p:sp>
        <p:nvSpPr>
          <p:cNvPr id="15" name="Text 6"/>
          <p:cNvSpPr txBox="1"/>
          <p:nvPr/>
        </p:nvSpPr>
        <p:spPr>
          <a:xfrm>
            <a:off x="4230828" y="2357927"/>
            <a:ext cx="2995334" cy="1066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discovery was important. Эта фраза помогает закончить пересказ сильной мыслью и связать историю с большим значением науки в жизни людей.
</a:t>
            </a:r>
            <a:endParaRPr lang="en-US" sz="15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story is like a detective case
</a:t>
            </a:r>
            <a:endParaRPr lang="en-US" sz="2891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загадка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лаборатории появляется странная плесень, и это выглядит как загадка. Вопрос возникает сразу: почему бактерии исчезли именно вокруг неё?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Плесень становится clue, то есть подсказкой для внимательного наблюдателя. Fleming does not ignore it; he looks carefully and understands that the detail may hide an answer.
</a:t>
            </a:r>
            <a:endParaRPr lang="en-US" sz="1788" dirty="0"/>
          </a:p>
        </p:txBody>
      </p:sp>
      <p:sp>
        <p:nvSpPr>
          <p:cNvPr id="13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разгадка
</a:t>
            </a:r>
            <a:pPr algn="l" indent="0" marL="0">
              <a:lnSpc>
                <a:spcPct val="100000"/>
              </a:lnSpc>
              <a:buNone/>
            </a:pPr>
            <a:r>
              <a:rPr lang="en-US" sz="1589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появляется answer: необычная плесень может помочь в борьбе с бактериями. Так обычная случайность превращается в научное открытие, почти как в хорошем детективе.
</a:t>
            </a:r>
            <a:endParaRPr lang="en-US" sz="178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9249" y="4186700"/>
            <a:ext cx="377100" cy="50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14299" y="4186700"/>
            <a:ext cx="37710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12099" y="4229420"/>
            <a:ext cx="521700" cy="41736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children can learn from the discovery
</a:t>
            </a:r>
            <a:endParaRPr lang="en-US" sz="3200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помогает заметить то, что другие могли бы пропустить. Когда ребёнок задаёт вопросы, он учится видеть необычное и искать объяснение, а не просто проходить мимо.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Curiosity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нужно, чтобы не торопиться с выводами. Учёный проверяет идею снова и снова, потому что важное открытие редко появляется после одной быстрой попытки.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Patience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помогает заметить маленькую деталь, которая меняет всё. В истории именно наблюдательность позволила увидеть, что вокруг плесени бактерии исчезли.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Attention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качества нужны и в школе: на уроке, при чтении и при изучении английских слов. Curiosity, patience and attention make learning stronger and more interesting.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School life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scientist’s work in simple steps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показывает, как наблюдение превращается в проверенную научную идею.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real discoveries matter in everyday life
</a:t>
            </a:r>
            <a:endParaRPr lang="en-US" sz="2619" dirty="0"/>
          </a:p>
        </p:txBody>
      </p:sp>
      <p:sp>
        <p:nvSpPr>
          <p:cNvPr id="9" name="Text 2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Пенициллин помог врачам бороться с бактериальными инфекциями и дал людям больше шансов выздоравливать. Такое открытие стало важным шагом для медицины и повседневной безопасности.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эпоха лечения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открытие открыло путь к развитию антибиотиков. Позже учёные создали другие лекарства, но именно penicillin показал, что бактерии можно успешно сдерживать.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Реальные открытия делают жизнь safer and better. Они помогают лечить болезни, защищать людей и показывают, что наука приносит не только знания, но и настоящую помощь.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English through a true story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book, a word card, and a lab story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child reads a short story about Fleming and points to new English words in the text. Beside the book, there are word cards and a tiny lab scene, so reading feels like a small adventure.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reading to speaking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child says simple sentences aloud and repeats them with a smile. The cards help remember discovery, scientist, and medicine, while the little laboratory picture makes the story easy to imagine and retell.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to retell the story in English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пересказа помогает детям говорить коротко, ясно и без лишних пауз.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facts to remember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1574686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1928
</a:t>
            </a:r>
            <a:pPr algn="ctr" indent="0" marL="0">
              <a:lnSpc>
                <a:spcPct val="100000"/>
              </a:lnSpc>
              <a:buNone/>
            </a:pPr>
            <a:r>
              <a:rPr lang="en-US" sz="3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Fleming noticed a strange mold in his laboratory. Around it, bacteria disappeared, and that small detail became the start of a famous scientific story.
</a:t>
            </a:r>
            <a:endParaRPr lang="en-US" sz="996" dirty="0"/>
          </a:p>
        </p:txBody>
      </p:sp>
      <p:sp>
        <p:nvSpPr>
          <p:cNvPr id="10" name="Text 3"/>
          <p:cNvSpPr txBox="1"/>
          <p:nvPr/>
        </p:nvSpPr>
        <p:spPr>
          <a:xfrm>
            <a:off x="3795298" y="2919092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1929
</a:t>
            </a:r>
            <a:pPr algn="ctr" indent="0" marL="0">
              <a:lnSpc>
                <a:spcPct val="100000"/>
              </a:lnSpc>
              <a:buNone/>
            </a:pPr>
            <a:r>
              <a:rPr lang="en-US" sz="3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wrote about penicillin and explained what he had seen. The idea was important, but it still needed more work before it could help patients.
</a:t>
            </a:r>
            <a:endParaRPr lang="en-US" sz="967" dirty="0"/>
          </a:p>
        </p:txBody>
      </p:sp>
      <p:sp>
        <p:nvSpPr>
          <p:cNvPr id="11" name="Text 4"/>
          <p:cNvSpPr txBox="1"/>
          <p:nvPr/>
        </p:nvSpPr>
        <p:spPr>
          <a:xfrm>
            <a:off x="6015901" y="2002650"/>
            <a:ext cx="1272900" cy="11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1941
</a:t>
            </a:r>
            <a:pPr algn="ctr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medicine began helping people in treatment. By then, scientists had turned a laboratory discovery into a useful medical tool.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small clue, a big discovery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пенициллина напоминает: если быть внимательным и любопытным, даже маленькая деталь может изменить мир. Для урока английского это ещё и отличный, понятный, живой рассказ.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2026-05-30T09:15:03Z</dcterms:created>
  <dcterms:modified xsi:type="dcterms:W3CDTF">2026-05-30T09:15:03Z</dcterms:modified>
</cp:coreProperties>
</file>