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нефть, газ, торф и сланцы питают энергетику, транспорт и промышленность, но меняют окружающую среду.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ресурсы: основа современной хозяйственной системы
</a:t>
            </a:r>
            <a:endParaRPr lang="en-US" sz="2195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ресурсы формировались миллионы лет из органических остатков в условиях давления, высокой температуры и нехватки кислорода. Их размещение определило промышленность, урбанизацию и торговлю, одновременно усилив риски истощения и загрязнения атмосферы.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ископаемые ресурсы изучаются в географии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энергетический баланс по видам топлива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десятый пункт в энергетике приходится на низкоуглеродные источники, но «ядро» всё равно остаётся за нефтью, углём и газом.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ископаемые топлива дают около 82% первичной энергии, их география и технологии добычи напрямую влияют на экономику и экологические последствия.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структуры мирового энергопотребления по данным международных энергетических обзоров (порядка 2020–2023 гг.; в источнике указано «около»).
</a:t>
            </a:r>
            <a:endParaRPr lang="en-US" sz="4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Уголь: виды, происхождение и применение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разновидности — бурый уголь, каменный уголь и антрацит. По мере перехода к антрациту растёт доля углерода и теплотворная способность, что повышает эффективность использования.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применяют на тепловых электростанциях, в металлургии через производство кокса и как сырьё для химической промышленности. Крупные бассейны связывают с Кузбассом, Донбассом, Аппалачами и провинцией Шаньси.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образуется из древних растительных остатков, которые накапливались в болотах и со временем прошли углефикацию. При этом меняются состав и свойства топлива — от бурого к более «углеродистым» видам.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как ключевое сырьё транспорта и нефтехимии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 из нефти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— смесь углеводородов, из которой получают бензин, дизельное топливо, керосин, мазут, битум и сырьё для нефтехимии. Поэтому она важна не только как топливо, но и как основа для материалов и продуктов промышленности.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задаёт рынок нефти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нефти особенно велико для автомобильного, морского и авиационного транспорта, где требуется высокая энергетическая отдача. Крупнейшие производители и экспортёры включают Саудовскую Аравию, Россию, США, Ирак и Объединённые Арабские Эмираты.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957355"/>
            <a:ext cx="4014300" cy="17710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ископаемых ресурсов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сопоставлены происхождение, сферы применения и ключевые экологические эффекты.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«жёсткий» экологический след обычно связан со способами сжигания и утечками. Для оценки важно учитывать весь цикл — от добычи до использования.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характеристик ископаемых ресурсов (качественные выводы, без привязки к конкретным метрикам).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ресурса от месторождения до потребителя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Геологоразведка, добыча, транспортировка, переработка и конечное использование — разные ресурсы проходят разные маршруты.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месторождения нефти, газа и угля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 (нефть и газ)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осадочных бассейнах органическое вещество постепенно превращается в кероген. Затем оно может мигрировать в пористые породы-ловушки при длительном погружении толщ.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 (миллионы лет)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накопления крупных запасов необходимы отсутствие кислорода и устойчивое погружение осадков. Итог — медленное «созревание» ресурсов, которое не происходит в масштабе человеческой жизни.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торфа (уголь)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формируется при преобразовании торфа под давлением и нагревом. Так же как и для нефти, процесс занимает очень длительное время и объясняет невозобновимость в человеческих сроках.
</a:t>
            </a:r>
            <a:endParaRPr lang="en-US" sz="11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 добыче ископаемого топлива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подчёркивается различие между странами, которые прежде всего наращивают добычу, и теми, кто особенно заметен как экспортёр.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добычи и экспорта расходится: одни государства больше влияют на внутреннее обеспечение, другие — на мировые поставки.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выводы на основе общедоступных рейтингов лидеров по добыче/экспорту нефти, газа и угля (точные значения в слайде не приводятся).
</a:t>
            </a:r>
            <a:endParaRPr lang="en-US" sz="4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связаны с горизонтальным бурением, гидроразрывом пласта, сейсморазведкой и цифровым контролем скважин. Они расширяют возможности разработки труднодоступных запасов, но повышают требования к воде, энергии и экологическому контролю.
</a:t>
            </a:r>
            <a:endParaRPr lang="en-US" sz="969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технологии добычи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добыча включает открытые карьеры, шахты, бурение на суше и на шельфе. Эти способы опираются на доступность месторождения и, как правило, дают более прямой технологический путь к ресурсу.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5508" y="2431590"/>
            <a:ext cx="1890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ископаемые ресурсы долго сохраняют значение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энергетическая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ресурсы содержат много энергии в относительно малом объёме. Поэтому они подходят для задач, где важны стабильная мощность и быстрый переход от топлива к работе оборудования.
</a:t>
            </a:r>
            <a:endParaRPr lang="en-US" sz="946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хранения и логистики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легче накапливать, перевозить и распределять по потребителям через склады, трубопроводы и транспортные маршруты. Это поддерживает устойчивость поставок для промышленности и энергетики.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не только о тепле и электроэнергии: из нефти и газа получают сырьё для нефтехимии, а также материалы для производства пластмасс, удобрений и других синтетических продуктов.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инфраструктура и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месторождения связаны с развитыми транспортными коридорами, переработкой и электросетями. Во многих странах уже вложены капитальные средства, поэтому использование ресурсов экономически закреплено.
</a:t>
            </a:r>
            <a:endParaRPr lang="en-US" sz="9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использования ископаемого топлива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«топливо — выбросы — воздействие» помогает понять, почему разные виды горючего по-разному влияют на атмосферу, воды и здоровье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экологическому воздействию топлива (учебные материалы и общепринятые оценки выбросов).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значимы риски для здоровья из‑за загрязнения воздуха и локальных выбросов, особенно в промышленных районах и крупных городах.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запасов и ресурсное неравенство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схожих уровнях спроса сроки обеспеченности ресурсами различаются: из‑за распределения запасов часть стран вынуждена импортировать энергию.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запасов формирует геоэкономическую зависимость: цены и доступность поставок сильнее влияют на страны‑импортёры, чем на производителей.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размещения доказанных запасов по регионам; значения на диаграмме условные (для визуализации не приводятся точные проценты).
</a:t>
            </a:r>
            <a:endParaRPr lang="en-US" sz="4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ресурсы и мировая экономика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рынки связаны с международной торговлей и геополитикой: санкции, ограничения логистики и договорённости влияют на доступность сырья. Поэтому спрос и предложение часто реагируют не только на экономику, но и на политику.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энергоресурсов формирует значимую часть бюджетных доходов ряда стран, а импорт создаёт долгосрочную зависимость от внешних поставок. В результате меняется устойчивость экономики к шокам на рынках.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 нефть и газ передаются через себестоимость топлива и энергии: дорожают перевозки, электричество и сырьё. Это заметно отражается и на продовольствии, и на выпуске промышленной продукции.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цен на топливо влияют на инфляцию и темпы экономического роста: в период роста затрат ускоряется удорожание товаров и услуг. При падении цен возможны обратные эффекты, но с задержками.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добычи к экологическим рискам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воздействия ископаемого топлива на окружающую среду: от добычи до выбросов и сопутствующих нарушений экосистем.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и восстановление нарушенных территорий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меры после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разработки применяют засыпку карьеров, укрепление склонов и очистку загрязнённых почв. Затем высаживают растения и организуют мониторинг состояния воды, чтобы оценить восстановление среды и предотвратить повторное загрязнение.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территории в хозяйственный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бывших промышленных площадках нередко создают парки, водоёмы, сельскохозяйственные участки или новые производственные зоны. Такой подход снижает общий экологический ущерб и позволяет использовать землю повторно.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28911"/>
            <a:ext cx="4014300" cy="12279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традиционной и нетрадиционной добычи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добыча обычно опирается на более простые по геологии месторождения, а нетрадиционная требует дополнительных технологий, ресурсов и повышенного контроля рисков.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Нетрадиционные источники расширяют сырьевую базу, но чаще увеличивают расход ресурсов и усиливают требования к безопасности и охране 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ресурсов и общие описания различий в способах разработки месторождений.
</a:t>
            </a:r>
            <a:endParaRPr lang="en-US" sz="5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мировой энергетики и роль ископаемых ресурсов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88148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Текущий период: сохранение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 остаются важными из‑за удобства транспортировки и роли в промышленности. Параллельно растёт конкуренция со стороны возобновляемых источников и мер по энергосбережению.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86375" y="3089850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чистой 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доля возобновляемой энергетики и электрификации транспорта. Сценарии развития подталкивают к сокращению выбросов парниковых газов и постепенному уменьшению доли угля.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9473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эффективности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снижает общий расход топлива, а модернизация оборудования уменьшает потери. В результате даже при сохранении добычи меняется структура потребления энергии.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81275" y="3089838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 и разные темпы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чистой энергетике идёт неодинаково: страны различаются по уровню развития промышленности, доступности капитала и обеспеченности собственными ресурсами.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ископаемых ресурсов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политике выбор редко сводится к одному фактору: даже при высокой надёжности приходится учитывать выбросы, риски для природы и уязвимость к ценовым колебаниям.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компромисс: сильные стороны обеспечивают устойчивость экономики, но долгосрочные ограничения требуют технологического обновления и снижения воздействия на окружающую среду.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сравнительного анализа; шкала значений условная (1–5) и отражает относительную важность факторов, а не точные измерения.
</a:t>
            </a:r>
            <a:endParaRPr lang="en-US" sz="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ресурсы: значение, ограничения и будущее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ресурсы стали материальной основой индустриального общества и по‑прежнему определяют транспорт, энергетику и промышленность. Их невозобновляемость и экологические последствия требуют баланса: повышать эффективность и переходить к низкоуглеродной энергетике.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2026-05-11T23:49:29Z</dcterms:created>
  <dcterms:modified xsi:type="dcterms:W3CDTF">2026-05-11T23:49:29Z</dcterms:modified>
</cp:coreProperties>
</file>