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Medical Help: vocabulary, situations, and communication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 для здоровья, помощи и общения в экстренных ситуациях.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 не только на уроке: она помогает понять инструкции, описать симптомы и быстро среагировать в путешествии, школе или онлайн-общении.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нужна тема медицинской помощи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8383" y="2915264"/>
            <a:ext cx="50512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85284"/>
            <a:ext cx="835200" cy="6681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Medical help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doctor, nurse, patient, clinic, hospital, ambulance, pharmacy, appointment и prescription помогают назвать участников и места, где человек получает помощь и проходит осмотр.
</a:t>
            </a:r>
            <a:endParaRPr lang="en-US" sz="22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места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существительные symptom, injury, pain, fever, cough, sore throat, headache и stomachache нужны, чтобы кратко и точно описать самочувствие на английском языке.
</a:t>
            </a:r>
            <a:endParaRPr lang="en-US" sz="22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 жалобы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feel sick, to catch a cold, to take medicine, to rest, to recover и to examine a patient описывают типичные шаги от жалобы до выздоровления.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 болезни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first aid, emergency room, blood pressure, allergic reaction, medical check-up и side effects часто встречаются в учебных диалогах и в реальных инструкциях.
</a:t>
            </a:r>
            <a:endParaRPr lang="en-US" sz="2174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Немедленная помощь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to call an ambulance особенно важна, когда речь идёт о серьёзной травме, затруднённом дыхании или потере сознания; здесь важна скорость и точность слов.
</a:t>
            </a:r>
            <a:endParaRPr lang="en-US" sz="2196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ситуации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обращения за медицинской помощью на английском языке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учебных и реальных ситуациях при ухудшении самочувствия.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phrases for a doctor’s office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приходит на приём и спокойно перечисляет жалобы: I have a headache, I feel dizzy, my throat hurts. Врач уточняет симптомы и задаёт вопросы о длительности состояния, чтобы выбрать дальнейшие действия.
</a:t>
            </a:r>
            <a:endParaRPr lang="en-US" sz="2243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 в кабинете врача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консультации врач может спросить: What are your symptoms? How long have you felt this way? Do you have any allergies? После осмотра звучат короткие рекомендации: take this medicine twice a day and rest.
</a:t>
            </a:r>
            <a:endParaRPr lang="en-US" sz="2256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и рекомендации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стетоскоп, термометр и карточки с фразами, которые школьники используют в паре. Такой визуальный ряд помогает запомнить лексику и уверенно проиграть сцену в клинике.
</a:t>
            </a:r>
            <a:endParaRPr lang="en-US" sz="227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ролевого диалога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на основе школьной лексики по теме health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medical complaints among teenagers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объединяет бытовые и спортивные жалобы, с которыми школьники сталкиваются чаще всего.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головная боль, боль в горле и спортивные травмы; подросткам особенно нужен словарь для их описания.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questions and answers in a medical situation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состоянии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Are you okay? What hurts? Where does it hurt? помогают быстро начать разговор и показать участие. Они подходят для школьной ситуации, когда важно спокойно оценить, нужна ли помощь.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Do you need help? Should I call an ambulance? позволяют понять, насколько ситуация серьёзная. Такие реплики особенно полезны, если человек выглядит растерянным, бледным или жалуется на сильную боль.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о 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not feeling well, I feel sick и I need a doctor дают короткий, но понятный ответ. Они помогают сообщить о проблеме без сложных грамматических конструкций.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об опасной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человека аллергия, важно сказать I am allergic to nuts или другой продукт. Это может предотвратить ошибочные действия и ускорить правильную помощь до приезда специалистов.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health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ситуаций и подходящих английских выражений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фразы зависит от симптома и срочности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симптом, тем быстрее должна быть реакция; при аллергии и травме важны немедленные действия.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describe pain and symptoms in English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have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подходит для основных жалоб: I have a fever, I have a stomachache. Она универсальна и часто используется в учебных диалогах, когда нужно назвать симптом прямо и без лишних деталей.
</a:t>
            </a:r>
            <a:endParaRPr lang="en-US" sz="2728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feel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feel помогает описать общее состояние: I feel weak, I feel sick. Эта форма полезна, если человеку трудно выделить один конкретный симптом, но важно передать ухудшение самочувствия.
</a:t>
            </a:r>
            <a:endParaRPr lang="en-US" sz="2757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Добавлять точные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severe, mild, sudden, persistent, sharp, swollen, bleeding и tired делают жалобу точнее. С их помощью ученик может передать не только факт боли, но и её характер.
</a:t>
            </a:r>
            <a:endParaRPr lang="en-US" sz="2842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hurt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hurt уместно, когда болит часть тела: My arm hurts, It hurts when I breathe. Такая модель особенно полезна для описания травм, простуды и боли после физической нагрузки.
</a:t>
            </a:r>
            <a:endParaRPr lang="en-US" sz="29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397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aid vocabulary and actions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bandage, plaster, antiseptic, ice pack и gloves называют базовые предметы, которые используют при порезах, ушибах, ожогах и других простых травмах до приезда врача.
</a:t>
            </a:r>
            <a:endParaRPr lang="en-US" sz="20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первой помощи
</a:t>
            </a:r>
            <a:endParaRPr lang="en-US" sz="26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clean a wound, to apply pressure и to put on a bandage описывают первые шаги при кровотечении. Они помогают действовать спокойно и последовательно.
</a:t>
            </a:r>
            <a:endParaRPr lang="en-US" sz="20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раны
</a:t>
            </a:r>
            <a:endParaRPr lang="en-US" sz="26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fracture, sprain и wound связаны с повреждениями, когда нельзя нагружать конечность. Фраза to immobilize a limb подчёркивает необходимость осторожности и неподвижности.
</a:t>
            </a:r>
            <a:endParaRPr lang="en-US" sz="20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и фиксация
</a:t>
            </a:r>
            <a:endParaRPr lang="en-US" sz="26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ожоге используют выражение to cool a burn, а при слабом самочувствии — to keep a person calm. Эти действия важны для безопасности и снижения боли.
</a:t>
            </a:r>
            <a:endParaRPr lang="en-US" sz="20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 охлаждение
</a:t>
            </a:r>
            <a:endParaRPr lang="en-US" sz="26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unconscious и выражение recovery position особенно важны в экстренной помощи. Они напоминают, что до приезда врачей нужно обеспечить человеку безопасное положение и наблюдать за дыханием.
</a:t>
            </a:r>
            <a:endParaRPr lang="en-US" sz="1973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пострадавшего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Emergency call: what to say in English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точный адрес, ориентир или номер кабинета, если происшествие случилось в школе или здании. Чем понятнее location, тем быстрее диспетчер направит помощь.
</a:t>
            </a:r>
            <a:endParaRPr lang="en-US" sz="2446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возраст пострадавшего и кратко отметьте, в сознании ли он, дышит ли нормально и есть ли кровотечение. Эти данные помогают оценить срочность вызова.
</a:t>
            </a:r>
            <a:endParaRPr lang="en-US" sz="2552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простые фразы: There is an accident, A person is unconscious, The person is bleeding, We need an ambulance. При возможности добавьте аллергию, боль или сильную слабость.
</a:t>
            </a:r>
            <a:endParaRPr lang="en-US" sz="2414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инструкцию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завершайте разговор раньше времени: диспетчер может попросить остановить кровотечение, проверить дыхание или оставаться рядом. После звонка важно ждать помощь и следить за состоянием человека.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health; иллюстративное распределение для 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in a medical emergency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ошибки, которые чаще всего связаны с потерей времени и неверной реакцией, а не с отсутствием базового словаря.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промедление и паника; значит, в первую очередь нужно действовать спокойно, быстро и по инструкции.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Medical help in school and everyday life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ученик обычно обращается к медсестре или в медпункт, где фиксируют жалобу и оценивают состояние. Это помогает быстро решить, нужен ли отдых, родителям или врачу.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медпункт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старшеклассников появляются слова, связанные с головной болью после уроков, растяжением на физкультуре или ушибом. Такие ситуации требуют простого, точного описания симптома.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спорта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medical help связан с pharmacy, clinic, dentist’s office и hospital. Здесь особенно важно уметь попросить лекарство, записаться на приём и уточнить рекомендации.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Аптека и клиника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подростки говорят о fever, cough, allergy или stomachache. Базовая английская лексика помогает сообщить о состоянии, понять совет взрослого и вовремя обратиться за помощью.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недомогания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symptoms to treatment: the patient journey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обращения за медицинской помощью на английском языке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Dialogues for role-play: at the clinic and at school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клинике или школе диалог обычно начинается с вежливого приветствия и короткой просьбы о помощи. Это задаёт спокойный тон и помогает быстро перейти к сути обращения.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совет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звучат вопросы о симптомах, длительности и возможной аллергии. В ответ обычно дают совет: сесть, отдохнуть, обратиться к врачу или позвонить родителям.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жалобы
</a:t>
            </a:r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сообщает, что чувствует: боль, слабость, головокружение, жар или тошноту. Простая и точная формулировка делает ответ собеседника более полезным.
</a:t>
            </a:r>
            <a:endParaRPr lang="en-US" sz="2392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диалога благодарят за помощь, уточняют дальнейшие действия и при необходимости прощаются. Такой сценарий подходит для ролевой тренировки в 10 классе.
</a:t>
            </a:r>
            <a:endParaRPr lang="en-US" sz="24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information to give a doctor or nurse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 точная информация ускоряет осмотр и снижает риск ошибок. Лучше сообщать данные по порядку: кто вы, что случилось, как давно и какие лекарства уже были приняты.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фразы дают врачу или медсестре основу для безопасного решения и экономят время в неотложной ситуации.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health communication vocabulary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 in medical advice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 —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помогает мягко рекомендовать действие без давления. В теме health это особенно удобно: You should rest, You should drink water. Такая форма звучит вежливо и понятно для школьного диалога.
</a:t>
            </a:r>
            <a:endParaRPr lang="en-US" sz="2445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подчёркивает обязательность, когда речь идёт о серьёзном риске. Пример: You must call a doctor if the pain gets worse. Эта форма передаёт срочность и ответственность.
</a:t>
            </a:r>
            <a:endParaRPr lang="en-US" sz="2464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 — разрешение и возможность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используется, чтобы дать практический совет или разрешение: You can take this medicine after meals. В медицинской ситуации она звучит просто и помогает объяснить безопасный следующий шаг.
</a:t>
            </a:r>
            <a:endParaRPr lang="en-US" sz="2445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 — предположение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подходит для осторожного предположения: You may need an X-ray. Такой вариант не утверждает диагноз, а показывает возможную необходимость дополнительного обследования.
</a:t>
            </a:r>
            <a:endParaRPr lang="en-US" sz="2475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 — внешняя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описывает необходимость, вызванную обстоятельствами: I have to stay home today. Эта конструкция полезна, когда нужно объяснить вынужденное ограничение или временное изменение планов.
</a:t>
            </a:r>
            <a:endParaRPr lang="en-US" sz="24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medical symbols and signs in English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здании символ first aid помогает быстро найти место, где окажут первую помощь. Рядом часто видны medical cross и help, поэтому даже без длинных объяснений человек понимает направление. Такие знаки особенно важны в школе, аэропорту и торговом центре.
</a:t>
            </a:r>
            <a:endParaRPr lang="en-US" sz="1758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сразу понятен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no smoking напоминает, что здоровье связано не только с лечением, но и с профилактикой. Когда ученик узнаёт медицинские пиктограммы с английскими подписями, он легче ориентируется в международной среде и быстрее находит нужный сервис.
</a:t>
            </a:r>
            <a:endParaRPr lang="en-US" sz="1704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вокруг нас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pharmacy, hospital и ambulance подсказывают, куда обращаться в разных ситуациях. Если рядом есть emergency exit, можно быстро сориентироваться и не терять время. Для подростков это полезно не только на уроке, но и во время поездок.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нужную помощь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medical help; учебная группировка для повторения.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 review: words, phrases, and situations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слова по смысловым группам и показывает, какие из них чаще работают вместе в реальных диалогах о здоровье.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лексику блоками: так симптомы, действия и вопросы связываются в один понятный сценарий общения.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Medical help as practical English for real-life communication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medical help показывает, что английский нужен не только для учебника, но и для реальной жизни: от короткой просьбы о помощи до точного описания симптомов и обращения к врачу.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2026-05-31T14:47:43Z</dcterms:created>
  <dcterms:modified xsi:type="dcterms:W3CDTF">2026-05-31T14:47:43Z</dcterms:modified>
</cp:coreProperties>
</file>