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освоения Новороссии и Крыма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укрепил Россию на юге: войны, присоединение Крыма в 1783 году и новые города.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южные земли имели большое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XVIII века Крым был связан с Османской империей. Степи между Днепром, Бугом и Днестром стали пограничьем с частыми стычками. Для России это означало выход к Чёрному морю, торговые маршруты и защиту южных рубежей.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Русско-турецкие войны и изменение положения на юге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Россия вела войны с Османской империей: 1768–1774 и 1787–1791 годы. Победы усилили российское влияние на Чёрном море и ослабили противника.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успехи изменили баланс сил в регионе. Османская империя теряла прежние возможности влиять на события у побережья и внутри Крыма.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этапом стал Кючук-Кайнарджийский мир 1774 года. Крымское ханство формально отделилось от Османской империи, а России открылся путь к более прочному укреплению на юге.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освоения юга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договоров и закрепления территорий началась практическая работа: устройство администрации, строительство и подготовка морских баз.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ускорение освоения: от военных решений к созданию городов, портов и инфраструктуры уже в рамках одного поколения.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 материалам школьного курса истории (по заданному контуру презентации).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после присоединения к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Управление, оборона и морская база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1783 году Крым вошёл в состав Российской империи. На полуострове начали выстраивать новую систему управления, укреплять береговую оборону и развивать морскую инфраструктуру. Это стало основой для устойчивого присутствия России у моря.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и роль Потёмкина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приобрёл Севастополь: его начали создавать в 1783 году как главную базу Черноморского флота. Руководящая роль в преобразованиях принадлежала Григорию Алексеевичу Потёмкину.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называли Новороссией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Новороссией называли южные степные земли, которые постепенно переходили под контроль России и осваивались в XVIII веке. Частью региона считали территорию между Днепром, Бугом и Днестром.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относили и прилегающие районы Причерноморья. Освоение было связано не только с поселениями, но и с созданием опорных объектов для охраны и связи.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крепости, прокладывали дороги, развивали земледелие. Параллельно шло переселение новых жителей, благодаря чему постепенно появлялась устойчивость хозяйственной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города юга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создавались как опорные пункты: военные, административные и торговые задачи решались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выполняли разные функции, образуя единую «сеть» освоения: флот и порты поддерживали торговлю, а администрация и производство закрепляли контроль над краем.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заданному контуру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Григория Потёмкина в освоении юга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заселения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Потёмкин добивался переселения населения и развития хозяйства на новых территориях. Благодаря этому крепла сельская жизнь, появлялись ремёсла и рабочие места, а города быстрее росли.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защита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участии Потёмкина строились крепости, укреплялись порты и создавались опорные пункты. Такая система помогала защищать рубежи и обеспечивать безопасность путей на юге.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верфи для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строительство портов и верфей, чтобы российское влияние у Чёрного моря стало устойчивым. Развитие морской инфраструктуры усиливало связь между городами и снабжение флота.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опорных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Потёмкин формировал целостную систему городов и объектов. Она соединяла оборону, управление и хозяйство, поэтому присутствие России на Чёрном море укреплялось не эпизодически, а постоянно.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Новороссии и Крыма как последовательный процесс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логике этапов: от войн и договоров к управлению, хозяйству и обороне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поддержка для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предоставляло переселенцам землю и вводило налоговые льготы на первое время. Также обеспечивалась защита военными силами и крепостями, чтобы люди могли обустроиться. Помощь в устройстве первых поселений снижала трудности первых лет.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пашни к рынкам и мастерским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увеличивалось, быстрее росли сельское хозяйство, ремёсла и торговля. Люди начинали выращивать продукты, заниматься промыслами и обменом товаров. Со временем поселения превращались в более организованные города с хозяйственными связями.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на одной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Новороссию и Крым переселялись русские, украинцы, греки, армяне, сербы, болгары и немцы. В новых поселениях рядом оказывались люди с разными языками и традициями. Так постепенно формировалась многонациональная городская и сельская жизнь.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населения в новые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Черноморский флот и значение Севастополя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Черноморского флота стало одной из главных задач освоения Крыма: нужны были корабли, гавани и ремонтные базы, чтобы контролировать побережье и поддерживать действия армии на юге.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Севастополь, основанный в 1783 году, превратился в крупнейшую военно-морскую базу России на Чёрном море. Верфи, укрепления и портовые сооружения обеспечивали постоянную готовность эскадр.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база в Севастополе усиливали значение южных земель для всей империи: защищали морские пути, помогали перевозкам и делали контроль над Чёрным морем более устойчивым.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главных городов Новороссии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задач между центрами юга: судостроение, оборона флота, портовая торговля и управление краем работали как взаимосвязанные элементы одной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«сеть функций» снижала разрыв между производством, перевозками и управлением: каждый город усиливал другие, помогая укреплять южные рубежи.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перечисленных в учебном описании функций городов (качественные соответствия; числовые значения условны).
</a:t>
            </a:r>
            <a:endParaRPr lang="en-US" sz="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земли Новороссии подходили для пашни и животноводства: люди выращивали зерновые и разводили скот, используя большие участки пригодной почвы.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культурой была пшеница, а развитие чернозёмных районов помогало расширять посевы. Урожаи становились основой для регулярных поставок в города и порты.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дополняло земледелие: росло поголовье, увеличивались местные продукты для ремесленников и жителей новых поселений.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превратилось в важнейший товар, который вывозили через порты Чёрного моря. Так сельское хозяйство напрямую поддерживало торговлю и укрепляло экономику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на юге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5771"/>
            <a:ext cx="3170700" cy="5315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получали переселенцы от государства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переселение льготами и организацией базовых условий, чтобы быстрее заселять и хозяйственно осваивать юг.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«сразу по всем направлениям» уменьшала риск и ускоряла заселение: людям было легче начать хозяйство, сохранить привычный уклад и безопасно закрепиться на новом 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условий переселения, приведённое в учебных материалах по освоению Новороссии и Крыма XVIII века.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Екатерины II в Тавриду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маршруте участвовали иностранные дипломаты и придворные, поэтому событие имело и международное значение. Оно показывало другим государствам, что юг империи развивается и под контролем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1787 году Екатерина II совершила поездку в Крым и южные города. Это был заметный политический шаг: поездка демонстрировала, что новые территории закрепляются за Россией.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освоения степного юга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Новороссии и Крыма проходило не легко: нередко мешали набеги кочевников. Поэтому приходилось не только строить, но и постоянно обеспечивать безопасность поселений.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Проблемой была нехватка воды. В степи требовались продуманные колодцы и подводы, иначе хозяйство и повседневная жизнь новых жителей могли быстро сталкиваться с дефицитом.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Сказывались большие расстояния и слабое развитие дорог. Перевозить людей, материалы и продовольствие становилось сложнее, а строительство тянулось дольше, чем в более обжитых местах.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закрепляться, строили крепости, военные линии и почтовые станции, налаживали связь между поселениями. Так уменьшали угрозы и ускоряли управление на дальних территориях.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до и после присоединения к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1783 года Крым всё больше превращался из пограничной территории в опорный район: усилились оборонительные структуры, росла роль Севастополя и расширялось хозяйственное освоение.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смещение акцентов: оборона, флот и инфраструктура стали заметнее, а переселение поддержало устойчивость новых порядков на полуострове.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изменений после 1783 года (на диаграмме использованы условные доли для наглядности, точных статистических данных нет).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02924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и развитие южной торговли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Одесса, основанная в 1794 году, быстро стала крупнейшим портом юга России. Её удобная гавань помогала принимать суда и ускоряла вывоз товаров, прежде всего зерна.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зерна и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выгодному положению город стал центром торговли: через него отправляли зерно и другие грузы. Портовая работа поддерживала ремёсла, производство и приток жителей.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Европой и Средиземноморьем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Одессу шла торговля с Европой и странами Средиземноморья. Это делало Новороссию более «видимой» для внешнего мира и усиливало экономический рост региона.
</a:t>
            </a:r>
            <a:endParaRPr lang="en-US" sz="9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раннего освоения региона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процесса освоения (по описанию в плане презентации).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сделало юг опорой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освоения Новороссии и Крыма опиралось на победы России и присоединение Крыма в 1783 году. Здесь строили города и флот, переселяли людей, развивали торговлю, укрепляя позиции на Чёрном море.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2026-05-12T18:04:21Z</dcterms:created>
  <dcterms:modified xsi:type="dcterms:W3CDTF">2026-05-12T18:04:21Z</dcterms:modified>
</cp:coreProperties>
</file>