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живой природы: ключевые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человека как биологический вид и его связь с 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понятие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«Человек» — это сочетание биологических и социальных характеристик. Изучение его природы опирается на данные биологии, психологии и других наук, раскрывая сложность и уникальность человеческой сущности.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представитель вида Homo sapiens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появился в Африке около 200 тысяч лет назад, выделяясь среди приматов развитым мозгом и уникальными умениями.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абстрактному мышлению и изготовлению сложных орудий отличают человека от других видов и создают условия для культурного развития.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проект «Геном человека» подробно изучил генетику вида, раскрывая наследственные механизмы и происхождение всех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отличающие человека от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обладает развитой речью и способностью к творчеству, что позволяет передавать знания через культуру и учение новым поколениям.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социальность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освобождает руки для сложной деятельности, а социальные связи формируют коллективное поведение и заботу о потомстве.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и социальная природа 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особенности передаются по наследству, включая строение тела и физиологические процессы, влияющие на здоровье и развитие.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природа формируется через обучение, общение и усвоение моральных принципов, что влияет на поведение и ценности личности.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взаимодействия важно для развития образования, психологии и медицины, улучшая условия жизни общества.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наследственности и среды определяет уникальные личностные качества и адаптивные способности каждого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личности через природу и общество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наследственности к социальной динамике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науки, изучающие человека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изучение тела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 организма и процессы, которые обеспечивают жизнь человека, включая функционирование органов и систем.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Медицина: здоровье и 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сосредоточена на профилактике и излечении заболеваний, а также на поддержании здоровья человека на всех этапах жизни.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Психология: мир мыслей и эмоций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изучает мышление, восприятие и эмоции, раскрывая механизмы поведения и формирования личности.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Антропология: происхождение и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исследует эволюцию человека, его культурные особенности и расовое разнообразие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наук о человеке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и Рим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 Галён заложили основы анатомии и медицины, изучая тело человека через наблюдения.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опиралась на религиозные взгляды и труды Авиценны, комбинируя духовное и практическое знание.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бурный рост антропологических исследований и формирование психологии как самостоятельной науки.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ДНК, развитие молекулярной биологии и психологии кардинально изменили понимание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изучения наук о человеке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фокусов биологии, медицины, психологии и антропологии, подчеркивающее междисциплинарность современного знания.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требуют объединения разных наук для комплексного понимания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генетики в изучении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наследование признаков — цвет глаз, группу крови и предрасположенность к заболеваниям у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включает 23 пары хромосом с более чем 20 тысячами генов, которые регулируют функции организма и развитие.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генетике помогают выявлять причины наследственных болезней и разрабатывать методы их диагностики и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научных открытий о человеке за последние 200 лет
</a:t>
            </a:r>
            <a:endParaRPr lang="en-US" sz="2208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научных открытий стимулировал развитие новых методик диагностики и терапии, а также повышал качество жизни во всем мире.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открытий связано с применением новых технологий и междисциплинарным подходом, что существенно продлило жизнь человека.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биологии и медицины,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медицины для развития общества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позволила значительно снизить смертность от опасных инфекций, таких как оспа и полиомиелит, обеспечивая массовую защиту населения.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хирургии увеличило шансы на успешное лечение травм и сложных заболеваний, что снизило число инвалидностей и летальных исходов.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антибиотиков стало переломным моментом, позволив лечить многие ранее смертельные бактериальные инфекции и сократить эпидемии.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здравоохранения координирует медицинскую помощь, обеспечивает профилактику и контролирует распространение болезней, улучшая общее здоровье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психологии в понимание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условных рефлексов Ивана Павлова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выявил, как условные раздражители формируют реакции организма. Его открытия помогли понять механизмы обучения и адаптации, что важно для развития терапии и педагогики.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Льва Выготского о развитии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Выготский изучал, как речь и общение влияют на мышление детей. Он показал, что развитие интеллекта тесно связано с социализацией и культурным окружением.
</a:t>
            </a:r>
            <a:endParaRPr lang="en-US" sz="105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личности и влияние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 исследуют, как опыт и окружение формируют уникальные черты характера. Эти знания помогают создавать условия для гармоничного развития личности в обществе.
</a:t>
            </a:r>
            <a:endParaRPr lang="en-US" sz="9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Антропология: эволюция и разнообразие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Антропология изучает генеалогию Homo sapiens и его отличия от других приматов, раскрывая этапы эволюционного развития.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костей и орудий раскрывают пути миграций древних людей из Африки в другие регионы планеты.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и образ жизни влияли на формирование разнообразия внешних и культурных особенностей у разных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Земли с древности до современности
</a:t>
            </a:r>
            <a:endParaRPr lang="en-US" sz="186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ускорение роста населения связано с техническим прогрессом, позволяющим увеличить пищевые ресурсы и улучшить медицину.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тесно связано с улучшением условий жизни, что требует повышенного внимания к устойчивому развитию.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данные ООН,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ресурсов человеком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сознание стимулирует рациональное природопользование, сохранение биоразнообразия и развитие устойчивых технологий для защиты среды.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использует воду, почвы, растения и животных для своих нужд, что приводит к изменениям ландшафтов и естественных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человека от других приматов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признаки человека и ближайших родственников — шимпанзе.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отличается большим мозгом, развитой речью и социальным поведением, что обеспечивает высокую адаптивность и культуру.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системе живой природы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царству животных, классу млекопитающих и отряду приматов, разделяя общие биологические характеристики с этими группами.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и способность изменять окружающую среду выделяют человека как уникальный биологический вид в экосистемах планеты.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взаимодействия с другими видами и средой подчеркивают важность ответственного отношения к природе и сообществу.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 и перспективы в науках о человеке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редактирование и медицина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 открывает возможности корректировать генетические заболевания на ранних этапах. Это позволяет рассчитывать на эффективное лечение и профилактику многих болезней.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диагностике и науке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помогает быстро анализировать медицинские данные и прогнозировать риски. Это открывает новые горизонты в персонализированной медицине и биологических исследованиях.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Человек: уникальный элемент живой природы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соединяет биологические и социальные качества, влияя на природу и общество. Это знание помогает решать важные задачи и двигать прогресс в науке и технологиях.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2026-05-08T01:59:37Z</dcterms:created>
  <dcterms:modified xsi:type="dcterms:W3CDTF">2026-05-08T01:59:37Z</dcterms:modified>
</cp:coreProperties>
</file>