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литература: истоки, жанры, смыслы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письменная традиция Руси о вере, истории и нравственном выборе.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письменная культура на Руси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развивалась вместе с христианством: книги переводили, переписывали в монастырях и крупных городах, а язык древних текстов опирался на церковнославянскую традицию.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древнерусская литература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на Руси появились благодаря переводам христианских текстов, богослужебным книгам и летописям, которые помогали сохранять память о событиях и вере.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тексты существовали только в рукописных списках, поэтому каждое переписывание могло менять отдельные слова, фразы и даже небольшие эпизоды.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церковь и государство были тесно связаны, поэтому древнерусские произведения не только сообщали факты, но и учили понимать их нравственный смысл.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текста в Древней Руси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устное предание и историческое событие превращались в рукописное произведение.
</a:t>
            </a:r>
            <a:endParaRPr lang="en-US" sz="15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693" y="1175216"/>
            <a:ext cx="4114514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древнерусской литературы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древнерусской литературы отличаются по форме, но все они сохраняют память о прошлом и дают нравственный урок.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объединяют историю, воспитание и религиозный взгляд на человека и события.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памятники X–XV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как память о прошлом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переданная через книгу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соединяли реальные события, устные рассказы и религиозное понимание истории. Так создавалась живая память о прошлом, важная для всей земли Русской.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летопись связана с киевской монастырской традицией начала XII века. В ней объясняются происхождение Руси, княжеские роды и значение согласия между князьями.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и образ Руси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начинает рассказ с размышления о том, откуда пришла русская земля и кто ее князья. Уже здесь чувствуется желание объяснить не только события, но и их смысл.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сцены межкняжеских распрей. Они показывают, что разобщенность ослабляет Русь, а согласие делает ее сильнее и устойчивее перед внешними опасностями.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легенда о призвании варягов, рассказ о крещении Руси князем Владимиром и сведения о важных исторических поворотах, повлиявших на судьбу страны.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создает образ Руси как единого государства. В этом образе ответственность правителей тесно связана с благом всей земли и ее будущим.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древнерусской литературы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один текст может одновременно рассказывать о событии, учить и оценивать поступки.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темы — вера и власть; именно они задают смысл многим древнерусским памятникам.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памятникам древнерусской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святых: образ идеального человека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показывали святого как человека смиренного, терпеливого и верного христианским идеалам. Такой герой становится примером того, как нужно жить и поступать.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жития обычно находятся подвиг, чудеса и память о праведной жизни после смерти. Поэтому текст не только рассказывает о святом, но и учит нравственности.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древнерусской литературе особенно известны Борис и Глеб, Феодосий Печерский и Сергий Радонежский. Их образы связаны с духовной стойкостью и служением людям.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и «Поучение»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Владимира Мономаха написано в начале XII века и обращено к князьям и молодым людям. В нем звучат советы трудиться, защищать слабых, держать слово и быть справедливым.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ценно как личное обращение правителя к потомкам и как свод жизненных правил. Оно показывает, что власть должна быть связана с ответственностью перед людьми.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 древнерусской литературы и их смысл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главные произведения эпохи соединяют историю, веру и нравственное наставление.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тексты эпохи не только рассказывают о событиях, но и учат, как должен поступать человек и правитель.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памятники литературы; датировки и характеристики по школьному курсу литературы
</a:t>
            </a:r>
            <a:endParaRPr lang="en-US" sz="11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поход оказался неудачным, поэтому текст звучит как предупреждение о цене княжеской разобщённости и о необходимости единства.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1185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датируют поход князя Игоря, ставший основой произведения и символом тревоги за Русь.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Игореве»; историческая основа сюжета традиционно связывается с походом 1185 года
</a:t>
            </a:r>
            <a:endParaRPr lang="en-US" sz="1373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жанры древнерусской литературы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разные акценты жанров: одни ближе к фактам, другие — к нравственному примеру и образности.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по форме, но все служат одной цели: объяснить событие через веру, долг и урок для читателя.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по признакам, указанным в школьном курсе древнерусской литературы; схема
</a:t>
            </a:r>
            <a:endParaRPr lang="en-US" sz="13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9999" y="3245638"/>
            <a:ext cx="346050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84661" y="1443005"/>
            <a:ext cx="403725" cy="461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31661" y="1443005"/>
            <a:ext cx="403725" cy="461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древнерусских текстов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помогали запоминать текст и усиливали его торжественный ритм. Они делали речь более выразительной и подчёркивали важные мысли автора.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света и тьмы, своей земли и чужой степи помогали передать не только событие, но и чувство тревоги, надежды или восхищения.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 делали образы яркими и узнаваемыми. Благодаря им Русь, князья и враги получали устойчивую эмоциональную оценку.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формулы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цитаты и формулы связывали исторические события с христианским смыслом. Они придавали повествованию авторитет и особую серьёзность.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князьям, Богу или читателю создавали ощущение живого разговора. Так текст звучал не только как рассказ, но и как наставление.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древнерусский текст создаёт смысл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особенностям летописей, житий и «Слова о полку Игореве».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Рукописная книга и труд переписчика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книги создавали вручную на пергамене. Переписчик работал медленно и аккуратно, потому что каждую букву нужно было выводить без ошибок.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переписки рукопись украшали заставками, инициалами и миниатюрами. Такая книга была не только источником текста, но и произведением искусства.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от древнерусской литературы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памятники часто известны по более поздним перепискам, а не по авторскому автографу.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текст от времени создания, тем важнее сравнение списков: так исследователи восстанавливают древнейший вариант.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сохранности рукописной традиции по материалам изучения древнерусских памятников
</a:t>
            </a:r>
            <a:endParaRPr lang="en-US" sz="10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древнерусской литературы для русской культуры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сохранила память о происхождении Руси, князьях, войнах и духовной жизни народа. Благодаря этим текстам мы лучше понимаем, как формировалось представление об истории.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школы эти произведения особенно важны, потому что учат читать старинный текст внимательно и видеть в нём не только событие, но и нравственный урок.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сюжеты и образы вдохновляли позднейших писателей, художников и композиторов. Их читали, пересказывали и переосмысляли в новой литературе и искусстве.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укрепились важные для культуры идеи: верность, долг, милосердие, ответственность и единство земли Русской. Эти ценности потом переходили в новые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49761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69236"/>
            <a:ext cx="526500" cy="46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древнерусские тексты важны сегодня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помогают увидеть, как складывалась история Руси и почему события прошлого считались важными для всей страны и каждого человека.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ориентиры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встречает понятия чести, веры, милосердия и долга. Они остаются важными и сегодня, даже если жизнь изменилась.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ответственности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текстах личный поступок всегда имеет последствия. Это учит думать о своих решениях и понимать их значение для других.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литературы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памятники показывают, как появилась русская литература, какие темы её сформировали и почему она развивалась именно так.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литература: основа памяти и смысла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соединила историю, веру и нравственный урок. Её произведения научили видеть в прошлом не только события, но и важные для человека ценности.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2026-05-23T03:03:11Z</dcterms:created>
  <dcterms:modified xsi:type="dcterms:W3CDTF">2026-05-23T03:03:11Z</dcterms:modified>
</cp:coreProperties>
</file>