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750" y="1331194"/>
            <a:ext cx="4136700" cy="3619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74574" y="653500"/>
            <a:ext cx="35601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31659" y="1914152"/>
            <a:ext cx="37707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добраться до зоопарка?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зоопарку — спокойно, шаг за шагом, вместе со взрослым.
</a:t>
            </a:r>
            <a:endParaRPr lang="en-US" sz="3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7050" y="1921677"/>
            <a:ext cx="2675400" cy="26335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17050" y="475921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зоопарку без путаницы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109375" y="2259000"/>
            <a:ext cx="3828000" cy="18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 — это дорога от старта до финиша. До зоопарка можно дойти пешком или доехать на транспорте. Главное — идти спокойно, смотреть на знаки и не терять взрослого из виду.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и финиш маршрута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936400" y="1945650"/>
            <a:ext cx="6390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стартуем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откуда начинается дорога: это может быть дом, школа или парк. Без точного старта маршрут легко перепутать и начать не с той стороны.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1936375" y="3520705"/>
            <a:ext cx="6390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идём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надо назвать финиш: точный зоопарк и его адрес. Если адрес не записан, поиск получается слишком длинным и похожим на игру в прятки.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694" y="1469900"/>
            <a:ext cx="3014813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карту маршрута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67125" y="2076450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сверху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карту как сверху на город. Тогда легче увидеть, где находятся дом, зоопарк и знакомые улицы, а дорога перестаёт казаться путаным клубком.
</a:t>
            </a:r>
            <a:endParaRPr lang="en-US" sz="1046" dirty="0"/>
          </a:p>
        </p:txBody>
      </p:sp>
      <p:sp>
        <p:nvSpPr>
          <p:cNvPr id="11" name="Text 3"/>
          <p:cNvSpPr txBox="1"/>
          <p:nvPr/>
        </p:nvSpPr>
        <p:spPr>
          <a:xfrm>
            <a:off x="3967125" y="3431575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Отмечай на карте остановки, переходы и повороты. Так становится ясно, где нужно идти прямо, а где остановиться и сменить направление.
</a:t>
            </a:r>
            <a:endParaRPr lang="en-US" sz="1103" dirty="0"/>
          </a:p>
        </p:txBody>
      </p:sp>
      <p:sp>
        <p:nvSpPr>
          <p:cNvPr id="12" name="Text 4"/>
          <p:cNvSpPr txBox="1"/>
          <p:nvPr/>
        </p:nvSpPr>
        <p:spPr>
          <a:xfrm>
            <a:off x="6567200" y="2076450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ориентиры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север, большие улицы и ближайшую станцию. Эти ориентиры помогают понять, в какой части города ты находишься, даже если вокруг много одинаковых домов.
</a:t>
            </a:r>
            <a:endParaRPr lang="en-US" sz="1007" dirty="0"/>
          </a:p>
        </p:txBody>
      </p:sp>
      <p:sp>
        <p:nvSpPr>
          <p:cNvPr id="13" name="Text 5"/>
          <p:cNvSpPr txBox="1"/>
          <p:nvPr/>
        </p:nvSpPr>
        <p:spPr>
          <a:xfrm>
            <a:off x="6567200" y="3431575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лишней путаницы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бойся простой схемы: даже несколько меток уже помогают. Чем меньше лишних линий, тем легче запомнить путь и не перепутать дорогу.
</a:t>
            </a:r>
            <a:endParaRPr lang="en-US" sz="110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8" y="2084600"/>
            <a:ext cx="7877164" cy="254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53150" y="874692"/>
            <a:ext cx="6391200" cy="7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8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Планируем путь по схеме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от первой точки перейти к понятному маршруту без лишних вариантов.
</a:t>
            </a:r>
            <a:endParaRPr lang="en-US" sz="219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050" y="474727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отмечать на карте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17197" y="2830100"/>
            <a:ext cx="1777452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Поставь метку там, где нужно перейти дорогу. Это помогает заранее увидеть опасное место и не отвлекаться, когда уже подошёл к переходу.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728179" y="2830100"/>
            <a:ext cx="1777452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Отметь повороты и места, где меняется направление. Тогда маршрут легче читать по шагам, а не вспоминать его на ходу.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39156" y="2830100"/>
            <a:ext cx="1777452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и выход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Обведи остановку, на которой нужно сесть в транспорт, и место выхода. Так проще понять, где начинается поездка и где она заканчивается.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550089" y="2830100"/>
            <a:ext cx="1777317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вслух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Проговори маршрут вслух: «вперёд, поворот, остановка, зоопарк». Короткая фраза помогает запомнить дорогу быстрее, чем длинное объяснение.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лучше идти пешком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94775" y="1868091"/>
            <a:ext cx="7361400" cy="7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это удобно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Пешком удобно идти, если зоопарк расположен рядом и дорога короткая. Тогда можно спокойно смотреть по сторонам, не спешить и не бояться пропустить нужный поворот.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994775" y="2865241"/>
            <a:ext cx="7361400" cy="7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идти безопасно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Пешеходный маршрут хорош там, где есть тротуары, переходы и понятные знаки. Это делает путь спокойнее и помогает идти вместе со взрослым без лишней суеты.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994775" y="3862391"/>
            <a:ext cx="7361400" cy="7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пешей прогулки есть один минус: ноги устают. Поэтому полезно идти в удобной обуви и заранее знать, где можно сделать маленькую паузу.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транспорт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36400" y="1847150"/>
            <a:ext cx="63906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 подходит, если зоопарк далеко и есть удобная прямая остановка. Такой вариант особенно хорош, когда не хочется долго идти пешком.
</a:t>
            </a:r>
            <a:endParaRPr lang="en-US" sz="1096" dirty="0"/>
          </a:p>
        </p:txBody>
      </p:sp>
      <p:sp>
        <p:nvSpPr>
          <p:cNvPr id="9" name="Text 3"/>
          <p:cNvSpPr txBox="1"/>
          <p:nvPr/>
        </p:nvSpPr>
        <p:spPr>
          <a:xfrm>
            <a:off x="1936400" y="2837250"/>
            <a:ext cx="63906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Трамвай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Трамвай часто идёт по понятному маршруту и редко меняет направление. Это помогает проще запомнить дорогу и меньше переживать из-за поворотов.
</a:t>
            </a:r>
            <a:endParaRPr lang="en-US" sz="1096" dirty="0"/>
          </a:p>
        </p:txBody>
      </p:sp>
      <p:sp>
        <p:nvSpPr>
          <p:cNvPr id="10" name="Text 4"/>
          <p:cNvSpPr txBox="1"/>
          <p:nvPr/>
        </p:nvSpPr>
        <p:spPr>
          <a:xfrm>
            <a:off x="1936400" y="3839883"/>
            <a:ext cx="63906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 быстро доставляет через большой город, когда улицы переполнены. Оно удобно, если нужно сэкономить время и добраться без длинной поездки по поверхности.
</a:t>
            </a:r>
            <a:endParaRPr lang="en-US" sz="10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8" y="2084600"/>
            <a:ext cx="7877164" cy="254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53150" y="874692"/>
            <a:ext cx="6391200" cy="7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8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путь удобным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дорогу, ожидание и пересадки, чтобы выбрать спокойный и понятный способ поездки.
</a:t>
            </a:r>
            <a:endParaRPr lang="en-US" sz="219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92D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247825" y="4332550"/>
            <a:ext cx="7998900" cy="6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помогают не запутаться: выбрать путь, проверить дорогу и спокойно выйти вовремя.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маршрута в презентации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1678941" y="3349234"/>
            <a:ext cx="57861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шага делают маршрут понятным для ребёнка
</a:t>
            </a:r>
            <a:endParaRPr lang="en-US" sz="1587" dirty="0"/>
          </a:p>
        </p:txBody>
      </p:sp>
      <p:sp>
        <p:nvSpPr>
          <p:cNvPr id="6" name="Text 3"/>
          <p:cNvSpPr txBox="1"/>
          <p:nvPr/>
        </p:nvSpPr>
        <p:spPr>
          <a:xfrm>
            <a:off x="2213201" y="751907"/>
            <a:ext cx="4716600" cy="20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83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78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92D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247825" y="4332550"/>
            <a:ext cx="7998900" cy="6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 пути помогает не спешить: даже короткая задержка не сбивает маршрут и оставляет время спокойно дойти до входа.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и практический расчёт маршрута.
</a:t>
            </a:r>
            <a:endParaRPr lang="en-US" sz="1234" dirty="0"/>
          </a:p>
        </p:txBody>
      </p:sp>
      <p:sp>
        <p:nvSpPr>
          <p:cNvPr id="5" name="Text 2"/>
          <p:cNvSpPr txBox="1"/>
          <p:nvPr/>
        </p:nvSpPr>
        <p:spPr>
          <a:xfrm>
            <a:off x="1678941" y="3349234"/>
            <a:ext cx="57861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безопасный запас на ожидание и переходы.
</a:t>
            </a:r>
            <a:endParaRPr lang="en-US" sz="1587" dirty="0"/>
          </a:p>
        </p:txBody>
      </p:sp>
      <p:sp>
        <p:nvSpPr>
          <p:cNvPr id="6" name="Text 3"/>
          <p:cNvSpPr txBox="1"/>
          <p:nvPr/>
        </p:nvSpPr>
        <p:spPr>
          <a:xfrm>
            <a:off x="2213201" y="751907"/>
            <a:ext cx="4716600" cy="20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83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10–15 минут
</a:t>
            </a:r>
            <a:endParaRPr lang="en-US" sz="678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92D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247825" y="4332550"/>
            <a:ext cx="7998900" cy="6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ярких ориентира — магазин, мост и остановка — помогают сверять дорогу и быстро понимать, что вы идёте правильно.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презентации.
</a:t>
            </a:r>
            <a:endParaRPr lang="en-US" sz="1234" dirty="0"/>
          </a:p>
        </p:txBody>
      </p:sp>
      <p:sp>
        <p:nvSpPr>
          <p:cNvPr id="5" name="Text 2"/>
          <p:cNvSpPr txBox="1"/>
          <p:nvPr/>
        </p:nvSpPr>
        <p:spPr>
          <a:xfrm>
            <a:off x="1678941" y="3349234"/>
            <a:ext cx="57861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заметных ориентира обычно хватает, чтобы не сбиться с пути.
</a:t>
            </a:r>
            <a:endParaRPr lang="en-US" sz="1587" dirty="0"/>
          </a:p>
        </p:txBody>
      </p:sp>
      <p:sp>
        <p:nvSpPr>
          <p:cNvPr id="6" name="Text 3"/>
          <p:cNvSpPr txBox="1"/>
          <p:nvPr/>
        </p:nvSpPr>
        <p:spPr>
          <a:xfrm>
            <a:off x="2213201" y="751907"/>
            <a:ext cx="4716600" cy="20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83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78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292D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247825" y="4332550"/>
            <a:ext cx="7998900" cy="6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главных правила защищают в пути: переходить дорогу только в положенном месте и всегда быть рядом со взрослым.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дорожного движения РФ.
</a:t>
            </a:r>
            <a:endParaRPr lang="en-US" sz="1234" dirty="0"/>
          </a:p>
        </p:txBody>
      </p:sp>
      <p:sp>
        <p:nvSpPr>
          <p:cNvPr id="5" name="Text 2"/>
          <p:cNvSpPr txBox="1"/>
          <p:nvPr/>
        </p:nvSpPr>
        <p:spPr>
          <a:xfrm>
            <a:off x="1678941" y="3349234"/>
            <a:ext cx="57861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правила помогают идти к зоопарку спокойно и без риска.
</a:t>
            </a:r>
            <a:endParaRPr lang="en-US" sz="1587" dirty="0"/>
          </a:p>
        </p:txBody>
      </p:sp>
      <p:sp>
        <p:nvSpPr>
          <p:cNvPr id="6" name="Text 3"/>
          <p:cNvSpPr txBox="1"/>
          <p:nvPr/>
        </p:nvSpPr>
        <p:spPr>
          <a:xfrm>
            <a:off x="2213201" y="751907"/>
            <a:ext cx="4716600" cy="20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83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78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694" y="1469900"/>
            <a:ext cx="3014813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быть заметнее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967125" y="191770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куртка, шапка или рюкзак заметнее в сумерках и пасмурную погоду. Водителям и сопровождающим легче увидеть ребёнка на тротуаре, у перехода и возле входа в зоопарк.
</a:t>
            </a:r>
            <a:endParaRPr lang="en-US" sz="1103" dirty="0"/>
          </a:p>
        </p:txBody>
      </p:sp>
      <p:sp>
        <p:nvSpPr>
          <p:cNvPr id="10" name="Text 3"/>
          <p:cNvSpPr txBox="1"/>
          <p:nvPr/>
        </p:nvSpPr>
        <p:spPr>
          <a:xfrm>
            <a:off x="3967125" y="285575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Фонарик под рукой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фонарик помогает у тёмной дорожки, во дворе и рядом с воротами. Он не заменяет взрослого, но делает путь понятнее, особенно если вокруг мало света.
</a:t>
            </a:r>
            <a:endParaRPr lang="en-US" sz="1103" dirty="0"/>
          </a:p>
        </p:txBody>
      </p:sp>
      <p:sp>
        <p:nvSpPr>
          <p:cNvPr id="11" name="Text 4"/>
          <p:cNvSpPr txBox="1"/>
          <p:nvPr/>
        </p:nvSpPr>
        <p:spPr>
          <a:xfrm>
            <a:off x="3967125" y="379380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Идём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идти вечером, лучше выбрать вещи без лишних подвесок и держаться ближе к взрослому. Так ребёнка проще заметить, а маршрут становится спокойнее и увереннее.
</a:t>
            </a:r>
            <a:endParaRPr lang="en-US" sz="110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112" y="1507475"/>
            <a:ext cx="3166226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050" y="474727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взять с собой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08775" y="2382131"/>
            <a:ext cx="2118600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перекус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 в рюкзак бутылку воды и маленький перекус. Они помогут, если дорога окажется длиннее, чем ожидалось, а отдых до входа в зоопарк затянется.
</a:t>
            </a:r>
            <a:endParaRPr lang="en-US" sz="832" dirty="0"/>
          </a:p>
        </p:txBody>
      </p:sp>
      <p:sp>
        <p:nvSpPr>
          <p:cNvPr id="11" name="Text 3"/>
          <p:cNvSpPr txBox="1"/>
          <p:nvPr/>
        </p:nvSpPr>
        <p:spPr>
          <a:xfrm>
            <a:off x="6208350" y="2382131"/>
            <a:ext cx="2118600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обувь
</a:t>
            </a:r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удобную обувь, в которой легко идти пешком и ждать транспорт. Ноги скажут спасибо уже через несколько остановок, особенно если прогулка получится долгой.
</a:t>
            </a:r>
            <a:endParaRPr lang="en-US" sz="851" dirty="0"/>
          </a:p>
        </p:txBody>
      </p:sp>
      <p:sp>
        <p:nvSpPr>
          <p:cNvPr id="12" name="Text 4"/>
          <p:cNvSpPr txBox="1"/>
          <p:nvPr/>
        </p:nvSpPr>
        <p:spPr>
          <a:xfrm>
            <a:off x="3908775" y="3773256"/>
            <a:ext cx="2118600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на маршруте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телефон с зарядом или другую связь со взрослым. Это помогает быстро уточнить дорогу, время прибытия и место встречи, если план немного изменится.
</a:t>
            </a:r>
            <a:endParaRPr lang="en-US" sz="916" dirty="0"/>
          </a:p>
        </p:txBody>
      </p:sp>
      <p:sp>
        <p:nvSpPr>
          <p:cNvPr id="13" name="Text 5"/>
          <p:cNvSpPr txBox="1"/>
          <p:nvPr/>
        </p:nvSpPr>
        <p:spPr>
          <a:xfrm>
            <a:off x="6208350" y="3773256"/>
            <a:ext cx="2118600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минимум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 салфетки и лёгкую куртку на случай перемены погоды. Лишние вещи не нужны: тяжёлый рюкзак быстро утомляет и мешает радоваться дороге.
</a:t>
            </a:r>
            <a:endParaRPr lang="en-US" sz="94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8" y="2084600"/>
            <a:ext cx="7877164" cy="254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53150" y="874692"/>
            <a:ext cx="6391200" cy="7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маршрут по шагам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коротких вопроса помогают быстро понять, всё ли учтено перед выходом.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292D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026" y="3786190"/>
            <a:ext cx="16452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До остановки
</a:t>
            </a:r>
            <a:pPr algn="ctr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дорога от дома до остановки: около 15 минут пешком. На этом этапе важно не спешить и идти по знакомому пути вместе со взрослым.
</a:t>
            </a:r>
            <a:endParaRPr lang="en-US" sz="1160" dirty="0"/>
          </a:p>
        </p:txBody>
      </p:sp>
      <p:sp>
        <p:nvSpPr>
          <p:cNvPr id="8" name="Text 1"/>
          <p:cNvSpPr txBox="1"/>
          <p:nvPr/>
        </p:nvSpPr>
        <p:spPr>
          <a:xfrm>
            <a:off x="1918210" y="2808945"/>
            <a:ext cx="16452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 пути на автобусе
</a:t>
            </a:r>
            <a:pPr algn="ctr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автобус везёт примерно 20 минут до станции рядом с зоопарком. Один понятный маршрут удобнее, чем несколько пересадок и долгие ожидания.
</a:t>
            </a:r>
            <a:endParaRPr lang="en-US" sz="1035" dirty="0"/>
          </a:p>
        </p:txBody>
      </p:sp>
      <p:sp>
        <p:nvSpPr>
          <p:cNvPr id="9" name="Text 2"/>
          <p:cNvSpPr txBox="1"/>
          <p:nvPr/>
        </p:nvSpPr>
        <p:spPr>
          <a:xfrm>
            <a:off x="3662376" y="3624090"/>
            <a:ext cx="16452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До входа
</a:t>
            </a:r>
            <a:pPr algn="ctr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отрезок — около 7 минут пешком до входа. После этого остаётся только найти вывеску и спокойно начать прогулку.
</a:t>
            </a:r>
            <a:endParaRPr lang="en-US" sz="1191" dirty="0"/>
          </a:p>
        </p:txBody>
      </p:sp>
      <p:sp>
        <p:nvSpPr>
          <p:cNvPr id="10" name="Text 3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1975" y="501700"/>
            <a:ext cx="76962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без лишних пересадок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292D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578" y="385153"/>
            <a:ext cx="2325606" cy="18486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7437" y="385153"/>
            <a:ext cx="2325606" cy="18486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7341" y="385153"/>
            <a:ext cx="2325606" cy="18486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701975" y="4121679"/>
            <a:ext cx="76962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короткие истории о первом шаге в зоопарк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25241" y="2358115"/>
            <a:ext cx="2064447" cy="11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главного входа
</a:t>
            </a:r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входом всё выглядит как маленькое приключение: вывеска, ворота и много новых звуков. Сначала нужно остановиться, оглядеться и найти главный вход, а уже потом идти дальше вместе со взрослым.
</a:t>
            </a:r>
            <a:endParaRPr lang="en-US" sz="1062" dirty="0"/>
          </a:p>
        </p:txBody>
      </p:sp>
      <p:sp>
        <p:nvSpPr>
          <p:cNvPr id="12" name="Text 3"/>
          <p:cNvSpPr txBox="1"/>
          <p:nvPr/>
        </p:nvSpPr>
        <p:spPr>
          <a:xfrm>
            <a:off x="3548099" y="2358115"/>
            <a:ext cx="2064447" cy="11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задать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табличка или дорога вызывают сомнение, не нужно гадать. Лучше сразу подойти к сотруднику зоопарка или к сопровождающему взрослому, чтобы спокойно уточнить направление и не бродить кругами.
</a:t>
            </a:r>
            <a:endParaRPr lang="en-US" sz="1111" dirty="0"/>
          </a:p>
        </p:txBody>
      </p:sp>
      <p:sp>
        <p:nvSpPr>
          <p:cNvPr id="13" name="Text 4"/>
          <p:cNvSpPr txBox="1"/>
          <p:nvPr/>
        </p:nvSpPr>
        <p:spPr>
          <a:xfrm>
            <a:off x="6438003" y="2358115"/>
            <a:ext cx="2064447" cy="11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спешить вперёд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важное правило на месте — не убегать вперёд, даже если уже видно животных или слышно их голоса. Сначала остановка, потом вопрос, потом движение вместе — так прогулка остаётся спокойной.
</a:t>
            </a:r>
            <a:endParaRPr lang="en-US" sz="11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4100" y="1519429"/>
            <a:ext cx="4058400" cy="33846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готовность к выходу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994775" y="1809025"/>
            <a:ext cx="3461700" cy="515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 записан
</a:t>
            </a:r>
            <a:pPr algn="l" indent="0" marL="0">
              <a:lnSpc>
                <a:spcPct val="100000"/>
              </a:lnSpc>
              <a:buNone/>
            </a:pPr>
            <a:r>
              <a:rPr lang="en-US" sz="46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записан ли точный адрес зоопарка. Без него легко перепутать вход, остановку или даже само направление, а это уже лишняя путаница перед прогулкой.
</a:t>
            </a:r>
            <a:endParaRPr lang="en-US" sz="852" dirty="0"/>
          </a:p>
        </p:txBody>
      </p:sp>
      <p:sp>
        <p:nvSpPr>
          <p:cNvPr id="12" name="Text 3"/>
          <p:cNvSpPr txBox="1"/>
          <p:nvPr/>
        </p:nvSpPr>
        <p:spPr>
          <a:xfrm>
            <a:off x="994775" y="2396167"/>
            <a:ext cx="3461700" cy="515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понятен
</a:t>
            </a:r>
            <a:pPr algn="l" indent="0" marL="0">
              <a:lnSpc>
                <a:spcPct val="100000"/>
              </a:lnSpc>
              <a:buNone/>
            </a:pPr>
            <a:r>
              <a:rPr lang="en-US" sz="46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Убедитесь, что маршрут понятен от начала до конца. Если есть сомнения, лучше ещё раз посмотреть схему, чем пытаться вспоминать дорогу на ходу.
</a:t>
            </a:r>
            <a:endParaRPr lang="en-US" sz="852" dirty="0"/>
          </a:p>
        </p:txBody>
      </p:sp>
      <p:sp>
        <p:nvSpPr>
          <p:cNvPr id="13" name="Text 4"/>
          <p:cNvSpPr txBox="1"/>
          <p:nvPr/>
        </p:nvSpPr>
        <p:spPr>
          <a:xfrm>
            <a:off x="994775" y="2981963"/>
            <a:ext cx="3461700" cy="515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выбран
</a:t>
            </a:r>
            <a:pPr algn="l" indent="0" marL="0">
              <a:lnSpc>
                <a:spcPct val="100000"/>
              </a:lnSpc>
              <a:buNone/>
            </a:pPr>
            <a:r>
              <a:rPr lang="en-US" sz="48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выбран ли транспорт и известно ли, где выходить. Когда есть чёткий план, поездка проходит спокойнее и без лишних пересадок.
</a:t>
            </a:r>
            <a:endParaRPr lang="en-US" sz="886" dirty="0"/>
          </a:p>
        </p:txBody>
      </p:sp>
      <p:sp>
        <p:nvSpPr>
          <p:cNvPr id="14" name="Text 5"/>
          <p:cNvSpPr txBox="1"/>
          <p:nvPr/>
        </p:nvSpPr>
        <p:spPr>
          <a:xfrm>
            <a:off x="994775" y="3571380"/>
            <a:ext cx="3461700" cy="515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 готовы
</a:t>
            </a:r>
            <a:pPr algn="l" indent="0" marL="0">
              <a:lnSpc>
                <a:spcPct val="100000"/>
              </a:lnSpc>
              <a:buNone/>
            </a:pPr>
            <a:r>
              <a:rPr lang="en-US" sz="49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Сверьте время, наденьте удобную обувь и положите воду. Эти мелочи делают дорогу легче, а ожидание — гораздо приятнее и короче.
</a:t>
            </a:r>
            <a:endParaRPr lang="en-US" sz="902" dirty="0"/>
          </a:p>
        </p:txBody>
      </p:sp>
      <p:sp>
        <p:nvSpPr>
          <p:cNvPr id="15" name="Text 6"/>
          <p:cNvSpPr txBox="1"/>
          <p:nvPr/>
        </p:nvSpPr>
        <p:spPr>
          <a:xfrm>
            <a:off x="994775" y="4154904"/>
            <a:ext cx="3461700" cy="515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47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Убедитесь, что рядом есть взрослый, который поможет в дороге. Вместе проще перейти улицу, найти остановку и не пропустить нужный поворот.
</a:t>
            </a:r>
            <a:endParaRPr lang="en-US" sz="87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6825" y="281922"/>
            <a:ext cx="8473800" cy="45017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0950" y="1113200"/>
            <a:ext cx="7142100" cy="180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зоопарку становится простым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знать адрес, выбрать понятный транспорт, проверить время и взять нужные вещи, дорога к зоопарку проходит спокойно. Тогда остаётся только идти вместе и радоваться встрече с животными.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2026-07-25T06:29:27Z</dcterms:created>
  <dcterms:modified xsi:type="dcterms:W3CDTF">2026-07-25T06:29:27Z</dcterms:modified>
</cp:coreProperties>
</file>