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ситуации в природных условиях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в природе без паники и ошибок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ситуации чаще возникают из-за обычных ошибок: ушли без взрослых, не проверили погоду, взяли мало воды или недооценили дорогу. Эти правила помогают избежать лишнего риска в лесу, у воды, на солнце и в холоде.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школьнику важно знать правила безопасности в природе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0226" y="1360258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7101" y="3213821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2205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7814" y="1337271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58926" y="1341171"/>
            <a:ext cx="218400" cy="2184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природные опасности встречаются чаще всего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428425" y="1793400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Туман, метель и сильный дождь скрывают дорогу, ориентиры и людей рядом. В такой обстановке возрастает риск уйти не туда, поскользнуться или не успеть вернуться до темноты.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919400" y="1262400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видимость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483530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пребывание на солнце без воды и головного убора может вызвать перегрев, слабость и головокружение. Особенно быстро это происходит во время активной ходьбы и игр.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326275" y="3119175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Жара, солнце и обезвоживание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01225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лед и холодная вода особенно опасны из-за риска провалиться и быстро переохладиться. Опасность усиливается весной, при оттепели и в местах с течением.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1112300" y="3119175"/>
            <a:ext cx="3186300" cy="3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 и холодная вода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8577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легко сбиться с тропы, особенно в сумерках, тумане или при одинаковом пейзаже вокруг. Чем меньше ориентиров, тем важнее не уходить дальше без плана и связи.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107675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потеря пути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624712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Гололед, мокрые камни, крутые склоны и рыхлый снег повышают вероятность падения. Любое неосторожное движение здесь может привести к травме и потере сил.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73810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Скользкие и опасные поверхности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взять обязательно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дорогу нужны вода, заряженный телефон, свисток, фонарик, карта или компас, а также простая аптечка. Эти вещи помогают связаться с взрослыми, сориентироваться и дождаться помощи.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добавить по погоде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 пригодятся шапка, перчатки и запасная теплая вещь, а в жару — головной убор и защита от солнца. Такой набор сохраняет силы и уменьшает риск ухудшения состояния.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безопасном наборе для прогулки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и типичных причин опасных ситуаций в природе; без точной статистической выборки.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проблема начинается еще до выхода: когда маршрут не продуман, а вещи собраны наспех.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ошибки подготовки и поведения, значит, именно они лучше всего поддаются предупреждению.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причины чаще всего приводят к опасным ситуациям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потерял ориентацию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потере пути в природной среде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остановись и не пытайся идти во все стороны подряд. Лишние переходы только увеличивают расстояние до знакомого места и быстро отнимают силы.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место кажется безопасным, лучше оставаться рядом с ним и делать себя заметнее: использовать свисток, яркую одежду и открытое пространство возле тропы.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подходи к болотам, оврагам, обрывам и густым зарослям. Такие места опасны сами по себе, а лишние движения повышают риск травмы.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себя, если заблудился в лесу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4902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4548" y="2324443"/>
            <a:ext cx="14137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1979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74261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Перегрев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сильной нагрузке и высокой температуре тело хуже отдает тепло. Появляются слабость, головная боль, тошнота и головокружение, поэтому важно сразу снизить темп и уйти в тень.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жару организм быстро теряет жидкость, особенно при беге, игре или долгой ходьбе. Маленькие глотки воды помогают восстановить силы лучше, чем редкое и большое питье.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без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пребывание под прямыми лучами без головного убора повышает риск ухудшения самочувствия. Светлая одежда, тень и перерывы уменьшают нагрузку на организм.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прекратить нагрузку, перейти в прохладное место и дать телу отдохнуть. Свободная одежда и спокойный режим помогают быстрее восстановиться и не довести состояние до опасного.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жары и обезвоживания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холоде тело быстро теряет тепло, особенно если одежда влажная, а ветер сильный. Поэтому важно как можно скорее уйти от ветра, сменить мокрые вещи и укрыться.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Обморожение чаще поражает пальцы, уши, нос и щеки. Тревожные признаки — побледнение кожи, онемение, дрожь и потеря чувствительности, после которых нужно сразу согреваться.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Греть нужно постепенно: сухая одежда, укрытие и спокойный отдых помогают безопаснее, чем резкие действия. Растирать снегом обмороженные участки нельзя, чтобы не повредить кожу.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холода и обморожения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641221"/>
            <a:ext cx="4063200" cy="2186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основные опасности в природе и с чего начинать действия в каждом случае.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условиях первый шаг один: прекратить рискованные действия и оценить обстановку, прежде чем двигаться дальше.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безопасности в природе для школьников; без точной статистической базы.
</a:t>
            </a:r>
            <a:endParaRPr lang="en-US" sz="104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рисков в разных природных условиях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водоёмов опасны течение, подмытые берега, ямы и холодная вода. Даже знакомое место становится рискованным, если берег скользкий, а рядом нет взрослых и оборудованного спуска.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льду особенно опасны трещины, тёмные пятна, оттепель и рыхлый снег. Нельзя проверять прочность прыжками или выходить одному: безопаснее держаться специально оборудованных мест и не подходить близко к кромке воды.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у воды и на льду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для урока ОБЖ, составлено по общим правилам безопасности; дата не требуется.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погода не только мешает идти, но и сокращает время на принятие решений, особенно если маршрут проходит вдали от людей.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хуже видимость и сильнее осадки или ветер, тем выше риск заблудиться, замёрзнуть или получить травму.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погода усиливает опасность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до приезда спасателей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происшествии в природе: сначала безопасность, затем вызов помощи и поддержка пострадавшего до прибытия спасателей.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Свисток, яркая одежда и три коротких сигнала помогают привлечь внимание, если телефон не ловит сеть или батарея почти разряжена.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единый номер экстренной помощи, который нужно помнить и использовать при любой опасной ситуации.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экстренной помощи 112; сведения для обучения правилам безопасности.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прогноза погоды, отсутствие воды и тёплой одежды превращают обычную прогулку в риск переохлаждения, перегрева, усталости и потери сил.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без взрослых и без сообщения о маршруте лишает ребёнка помощи в первые минуты, когда особенно важно быстро найти его и оценить обстановку.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у воды, выход на тонкий лёд и прикосновение к незнакомым растениям или животным опасны даже тогда, когда место кажется спокойным.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сократить путь через незнакомую местность, а также паника и лишние движения часто приводят к падениям, ошибкам в выборе направления и новым травмам.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делают ситуацию опаснее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597700" y="1294100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закрытая 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легко потерять тропу и не заметить ориентиры, особенно в сумерках или тумане. Поэтому важно идти по заметным путям и не углубляться в чащу.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7700" y="3095825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овраги и открытые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горах, оврагах и на открытых участках меняется нагрузка и растёт риск падения. Полезно заранее отмечать места для отдыха, укрытия и выхода к людям.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местность влияет на поведение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для учебной презентации по ОБЖ; дата не требуется.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подготовка до выхода заметно уменьшает вероятность ошибок, особенно если маршрут длинный или проходит вдали от населённых пунктов.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защищают планирование и проверка условий; вещи и связь дополняют подготовку, но не заменяют её.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снижает риск на маршруте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834018"/>
            <a:ext cx="4063200" cy="1822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безопасного поведения в природных условиях.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помогает не забыть важные вещи и понять, можно ли выходить без риска.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хотя бы один пункт не выполнен, выход лучше отложить до полной подготовки.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готовности перед выходом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0226" y="1372392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7101" y="3213821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0717" y="3209921"/>
            <a:ext cx="14137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089" y="1337271"/>
            <a:ext cx="14137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58926" y="1363011"/>
            <a:ext cx="218400" cy="1747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для школьника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428425" y="1793400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отделяться от группы и не сокращать путь через незнакомые места. Даже короткое отклонение может привести к потере ориентира, падению или встрече с опасным участком.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919400" y="1262400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уходить с маршрута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483530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возникла трудность, нужно остановиться, оценить обстановку и не делать лишних шагов. Спокойные действия уменьшают риск и помогают дождаться помощи без новых ошибок.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326275" y="3119175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спокойствие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01225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полностью заряженный телефон и, при возможности, power bank помогают сохранить силы и связаться со взрослыми или спасателями, если прогулка затянулась.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1112300" y="3119175"/>
            <a:ext cx="3186300" cy="3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Иметь запас воды и связи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8577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нельзя отправляться в природу одному. Сопровождение взрослых помогает вовремя заметить опасность, выбрать безопасный путь и быстро принять решение, если погода испортится.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107675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вместе со взрослыми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624712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нужно узнать прогноз и взять подходящую одежду. При ветре, дожде, жаре или холоде ситуация меняется быстро, поэтому планы должны быть гибкими.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73810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погодой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Экстремальная ситуация в природе часто начинается с мелкой ошибки, но грамотная подготовка и спокойные действия помогают её остановить. Для школьника это особенно важно.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делает природу безопаснее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2026-05-20T22:49:19Z</dcterms:created>
  <dcterms:modified xsi:type="dcterms:W3CDTF">2026-05-20T22:49:19Z</dcterms:modified>
</cp:coreProperties>
</file>