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организм продолжает род: от органов до клеток и гормонов.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 функции репродуктивной системы человека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898" y="1250100"/>
            <a:ext cx="3293803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понять, как в подростковом возрасте меняется организм, запускается половое созревание и формируется готовность к продолжению рода. Знания о строении органов и работе гормонов важны для здоровья и осознанного отношения к себе.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репродуктивную систему
</a:t>
            </a:r>
            <a:endParaRPr lang="en-US" sz="2913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план строения репродуктивной системы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4575" y="1193500"/>
            <a:ext cx="39846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железы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органы системы — половые железы. Они образуют половые клетки и выделяют гормоны, которые управляют созреванием организма и поддерживают работу репродуктивных органов.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4575" y="2399067"/>
            <a:ext cx="39846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для 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протоки нужны для продвижения клеток: у мужчин они выводят сперматозоиды наружу, а у женщин обеспечивают путь яйцеклетки к месту возможного оплодотворения.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4575" y="3604647"/>
            <a:ext cx="39846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Наружные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Наружные половые органы защищают внутренние структуры и участвуют в репродуктивной функции. Их строение различается у мужчин и женщин, но назначение связано с общим процессом размножения.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46350" y="1193500"/>
            <a:ext cx="39846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системы зависит от гормонов и тесно связана с нервной системой. Именно поэтому изменения в репродуктивной сфере начинаются не сразу, а по мере взросления организма.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46350" y="2399067"/>
            <a:ext cx="39846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мужчин система обеспечивает образование и выведение сперматозоидов. У женщин она готовит яйцеклетку, помогает оплодотворению, вынашиванию плода и последующему рождению ребёнка.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половые органы и их функции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Яичники — это женские половые железы. В них образуются яйцеклетки, а также вырабатываются гормоны эстроген и прогестерон, влияющие на половое созревание и менструальный цикл.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Маточные трубы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Маточные трубы соединяют яичники с маткой. По ним яйцеклетка перемещается к матке, а встреча со сперматозоидом чаще всего происходит именно здесь.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Матка — мышечный орган со слизистой оболочкой. В ней может закрепиться зародыш, а затем развивается эмбрион и плод до момента рождения.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Наружные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наружным женским половым органам относят половые губы и клитор. Они защищают внутренние органы и участвуют в работе репродуктивной системы.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3299349"/>
            <a:ext cx="8568600" cy="1531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Мужские половые органы и их функции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51950" y="15514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Яички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Яички — главные мужские половые железы. Они образуют сперматозоиды и вырабатывают тестостерон, который влияет на развитие мужского организма и работу репродуктивной системы.
</a:t>
            </a:r>
            <a:endParaRPr lang="en-US" sz="1134" dirty="0"/>
          </a:p>
        </p:txBody>
      </p:sp>
      <p:sp>
        <p:nvSpPr>
          <p:cNvPr id="12" name="Text 3"/>
          <p:cNvSpPr txBox="1"/>
          <p:nvPr/>
        </p:nvSpPr>
        <p:spPr>
          <a:xfrm>
            <a:off x="651950" y="239535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Придатки яичек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придатках яичек сперматозоиды дозревают и приобретают подвижность. Это важный этап подготовки клеток к дальнейшему движению по половым путям.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186750" y="80300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Семявыносящие протоки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семявыносящим протокам сперматозоиды перемещаются к выводным отделам. Эти протоки обеспечивают транспорт половых клеток в нужном направлении.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86750" y="16468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Добавочные железы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Семенные пузырьки и предстательная железа выделяют секрет, который входит в состав семенной жидкости. Она питает сперматозоиды и помогает им двигаться.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186750" y="2490762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Мошонка и половой член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Мошонка поддерживает более низкую температуру, необходимую для созревания сперматозоидов, а половой член служит для выведения семенной жидкости наружу.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обе системы устроены по общему принципу, но выполняют разные этапы одной биологической задачи.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мужчин преобладает постоянное образование большого числа клеток, у женщин — циклическое созревание одной яйцеклетки.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 материалу учебного курса биологии, 8 класс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мужской и женской репродуктивной системы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887" y="1642900"/>
            <a:ext cx="169838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6887" y="3341593"/>
            <a:ext cx="169838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6844" y="1642900"/>
            <a:ext cx="145575" cy="194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 и яйцеклетка как половые клетки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02175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 — маленькая подвижная клетка с головкой, шейкой и хвостом. Он приспособлен к движению и несёт наследственную информацию в ядре головки.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702175" y="3341600"/>
            <a:ext cx="81186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клетки содержат по половине набора хромосом. Когда они соединяются, в новой клетке восстанавливается полный набор наследственной информации для развития ребёнка.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60000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 значительно крупнее и почти не двигается. В ней есть запас питательных веществ, который помогает началу развития нового организма после оплодотворения.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сперматозоида в мужской системе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половой клетки от образования до выхода наружу и этапы её подготовки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яйцеклетки в женской системе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яйцеклетки от выхода из яичника до возможного оплодотворения и развития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цикла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менструации организм начинает новый цикл. В яичнике запускается созревание яйцеклетки, а слизистая оболочка матки постепенно восстанавливается.
</a:t>
            </a:r>
            <a:endParaRPr lang="en-US" sz="1103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половина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 созревает, а стенка матки утолщается и становится готовой к возможной беременности. Эти изменения происходят под действием гормонов.
</a:t>
            </a:r>
            <a:endParaRPr lang="en-US" sz="1116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Овуляция и ожидание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цикла зрелая яйцеклетка выходит из яичника. Организм продолжает готовиться к возможному оплодотворению и прикреплению зародыша.
</a:t>
            </a:r>
            <a:endParaRPr lang="en-US" sz="1181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оплодотворения нет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оплодотворение не происходит, яйцеклетка погибает, а часть слизистой оболочки матки отторгается. Так начинается менструация и новый цикл.
</a:t>
            </a:r>
            <a:endParaRPr lang="en-US" sz="1178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Менструальный цикл и его этапы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действуют согласованно: одни запускают созревание половых клеток, другие подготавливают органы к возможной беременности и половому созреванию.
</a:t>
            </a:r>
            <a:endParaRPr lang="en-US" sz="1211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строится как цепь сигналов: гипофиз задает команду, а половые гормоны обеспечивают конкретные изменения в организме.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«Репродуктивная система человека»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Гормоны, управляющие работой репродуктивной системы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743" y="1120600"/>
            <a:ext cx="3082065" cy="341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и образование зиготы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37850" y="1120663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оплодотворение происходит в маточной трубе, где сперматозоид встречается с яйцеклеткой. Для этого клетки должны быть жизнеспособными и попасть в нужное место одновременно.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37850" y="228620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зиготы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слияния клеток возникает зигота — первая клетка нового организма. Она получает наследственную информацию от обоих родителей и сразу начинает готовиться к делению.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7850" y="345175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 делится на новые клетки, и начинается ранний этап развития зародыша. Хотя клеток пока немного, уже формируется основа будущего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раннего развития после оплодотворения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последовательных этапов развития зародыша по школьному курсу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213389"/>
            <a:ext cx="3962400" cy="1264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органы участвуют в образовании половых клеток, оплодотворении и развитии нового организма.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органа есть своя задача, но только вместе они обеспечивают продолжение рода.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тема о репродуктивной системе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репродуктивной системы и их функции
</a:t>
            </a:r>
            <a:endParaRPr lang="en-US" sz="1938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12–14 лет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физиология человека; школьный курс биологии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приходится на начало заметных гормональных изменений у девочек.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этот период организм перестраивается особенно быстро: запускаются вторичные половые признаки, меняются пропорции тела и начинается взросление репродуктивной системы.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 здоровье репродуктивной системы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4575" y="11935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чистота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гигиена, чистое бельё и своевременная смена одежды после спорта помогают снижать риск раздражения, воспалений и неприятных ощущений.
</a:t>
            </a:r>
            <a:endParaRPr lang="en-US" sz="1158" dirty="0"/>
          </a:p>
        </p:txBody>
      </p:sp>
      <p:sp>
        <p:nvSpPr>
          <p:cNvPr id="11" name="Text 3"/>
          <p:cNvSpPr txBox="1"/>
          <p:nvPr/>
        </p:nvSpPr>
        <p:spPr>
          <a:xfrm>
            <a:off x="514575" y="20584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и 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сон, движение, вода и разнообразное питание поддерживают общий гормональный баланс и помогают организму нормально расти и развиваться.
</a:t>
            </a:r>
            <a:endParaRPr lang="en-US" sz="1158" dirty="0"/>
          </a:p>
        </p:txBody>
      </p:sp>
      <p:sp>
        <p:nvSpPr>
          <p:cNvPr id="12" name="Text 4"/>
          <p:cNvSpPr txBox="1"/>
          <p:nvPr/>
        </p:nvSpPr>
        <p:spPr>
          <a:xfrm>
            <a:off x="514575" y="2959788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переохлаждения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Переохлаждение ослабляет защитные силы организма, поэтому важно одеваться по погоде, особенно в холодное время года и после занятий спортом.
</a:t>
            </a:r>
            <a:endParaRPr lang="en-US" sz="1158" dirty="0"/>
          </a:p>
        </p:txBody>
      </p:sp>
      <p:sp>
        <p:nvSpPr>
          <p:cNvPr id="13" name="Text 5"/>
          <p:cNvSpPr txBox="1"/>
          <p:nvPr/>
        </p:nvSpPr>
        <p:spPr>
          <a:xfrm>
            <a:off x="514575" y="3840163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 врачу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Боль, необычные выделения, нарушения цикла или резкое ухудшение самочувствия — это повод не ждать, а обратиться к врачу.
</a:t>
            </a:r>
            <a:endParaRPr lang="en-US" sz="124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и наследственность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854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в половых клетках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 и сперматозоид содержат по 23 хромосомы. Это половина полного набора, поэтому каждая половая клетка несет только часть наследственной информации.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32084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полного набора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хромосомы обеих клеток объединяются, и в зиготе снова оказывается 46 хромосом. Так формируется полный двойной набор, характерный для человека.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68650" y="8029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от двух родителей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наследует особенности и матери, и отца. При этом сочетание признаков всегда индивидуально, поэтому дети похожи на родителей, но не повторяют их полностью.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68650" y="24259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наследственности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хромосом обеспечивает преемственность поколений и сохранение вида. Именно благодаря этому потомство получает биологические признаки, необходимые для развития и 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зависит от привычек человека: одни ослабляют организм, другие помогают ему сохранять нормальную работу и сопротивляться нарушениям.
</a:t>
            </a:r>
            <a:endParaRPr lang="en-US" sz="1205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полезных привычек и меньше вредных воздействий, тем ниже риск проблем с репродуктивной системой.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теме; схема факторов риска и защиты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репродуктивное здоровье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208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20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310308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310308"/>
            <a:ext cx="218400" cy="1941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репродуктивной системы с другими системами организма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получает информацию о состоянии организма и через нервные и гормональные сигналы помогает запускать и координировать работу репродуктивной системы.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переносит кислород, питательные вещества и гормоны ко всем органам. Без этого клетки не могли бы нормально расти, делиться и развиваться.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и гормоны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выделяет сигналы, которые управляют яичниками и яичками. Благодаря этому созревание половых клеток и гормональная активность идут согласованно.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работа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Репродуктивная система не работает отдельно от других. Ее состояние зависит от общего здоровья, питания, сна, активности и правильной регуляции всего организма.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Репродуктивная система человека устроена сложно, но действует понятно: она образует половые клетки, управляется гормонами и обеспечивает появление нового организма. Знание этой темы помогает понимать изменения пубертата и беречь здоровье.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Репродуктивная система: строение, работа и значение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2026-06-01T10:32:52Z</dcterms:created>
  <dcterms:modified xsi:type="dcterms:W3CDTF">2026-06-01T10:32:52Z</dcterms:modified>
</cp:coreProperties>
</file>