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 сокращении: зачем это нужно на уроках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текст помогает понять произведение быстрее и точнее.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Сократить текст — значит передать содержание меньшим количеством слов, не потеряв главную мысль. Важно сохранить героев, события, конфликт и итог, а всё лишнее убрать.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сократить текст в литературе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508701"/>
            <a:ext cx="391500" cy="34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13981" y="1483351"/>
            <a:ext cx="348862" cy="39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26101"/>
            <a:ext cx="391500" cy="313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школьной работе используется краткий текст
</a:t>
            </a:r>
            <a:endParaRPr lang="en-US" sz="26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 помогает быстро восстановить сюжет главы или эпизода и не забыть важные события. Это особенно полезно, когда нужно ответить у доски или подготовиться дома.
</a:t>
            </a:r>
            <a:endParaRPr lang="en-US" sz="1278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показывает последовательность мыслей и событий в произведении. По нему легче запомнить структуру текста, а затем восстановить содержание без лишних подробностей.
</a:t>
            </a:r>
            <a:endParaRPr lang="en-US" sz="1278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Аннотация и тезисы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Аннотация и тезисы требуют очень точного отбора главного. В них важно кратко назвать тему, героя, основное событие и смысл, не перегружая запись деталями.
</a:t>
            </a:r>
            <a:endParaRPr lang="en-US" sz="1347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ответ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текст нужен при обсуждении прочитанного и подготовке к контрольной работе. Он помогает говорить по теме уверенно, логично и без пропуска ключевых фактов.
</a:t>
            </a:r>
            <a:endParaRPr lang="en-US" sz="127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фрагмент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краткой версии сохраняются герои, последовательность событий и главное столкновение. Даже в нескольких предложениях должен быть понятен смысл эпизода и его результат.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Сокращают повторяющиеся характеристики, длинные описания обстановки и уточнения, которые не влияют на понимание сюжета. Так текст становится короче, но не теряет содержания.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в сокращении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убрать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сокращают художественный текст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с литературным фрагментом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обязательно сохраняют при сокращении произведения
</a:t>
            </a:r>
            <a:endParaRPr lang="en-US" sz="2734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сокращённом тексте обязательно остаются название произведения, автор и главные герои. Без этих опор трудно понять, о каком произведении идёт речь и кто участвует в событиях.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сохранить место и время действия, основные события и причины поступков. Именно они показывают, как развивается сюжет и почему герой действует именно так.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отрывке есть конфликт, важно передать его суть и результат. В лирическом или описательном фрагменте сохраняют настроение, образ и главную художественную мысль.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975818"/>
            <a:ext cx="4166100" cy="1660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сохраняют и что убирают в кратком пересказе
</a:t>
            </a:r>
            <a:endParaRPr lang="en-US" sz="2609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элементы важны для смысла, а какие можно сократить без потери содержания.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пересказ должен быть короче исходного текста, но сохранять его смысл, порядок событий и главные смысловые опоры.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по литературе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художественного текста чаще всего сокращают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работе с художественным текстом особенно важно не трогать детали, которые раскрывают характер героя или поворот сюжета.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убирают повторения и избыточные описания: они занимают место, но редко двигают сюжет вперёд.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по литературе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сокращения текста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способ — исключить лишние слова и повторы, если они не добавляют нового смысла. Это помогает сделать фразу короче, но оставить её точной и понятной.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способ — объединить близкие по смыслу предложения. Тогда несколько коротких высказываний превращаются в одно связное, а основная мысль звучит яснее.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способ — заменить длинные выражения короткими и использовать обобщающие слова. Так удобнее передавать описание героя, действия или обстоятельств без перегрузки текста.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способ — перестроить фразу, чтобы сначала шло главное, а затем уточнение. В литературном пересказе это помогает сохранить логику и сделать ответ более собранным.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помогают увидеть, что в тексте главное: герой, поступок, причина, конфликт, событие, итог. По ним легко отобрать важные факты и не отвлечься на второстепенное.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как основа краткого пересказа
</a:t>
            </a:r>
            <a:endParaRPr lang="en-US" sz="2431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выписывают опорные слова, затем группируют их по смыслу и составляют план или краткий ответ. Такой способ делает пересказ точнее и помогает ничего не пропустить.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качества сокращённого текста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сравнить краткий вариант с исходным фрагментом и убедиться, что сохранены смысл, логика и авторская мысль.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5649" y="1114773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7670" y="1111173"/>
            <a:ext cx="348862" cy="39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7547" y="3485651"/>
            <a:ext cx="348862" cy="39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44949" y="2596623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606644" y="2596623"/>
            <a:ext cx="391500" cy="391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сокращении художественного текста
</a:t>
            </a:r>
            <a:endParaRPr lang="en-US" sz="2237" dirty="0"/>
          </a:p>
        </p:txBody>
      </p:sp>
      <p:sp>
        <p:nvSpPr>
          <p:cNvPr id="14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4584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главной мысли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убирает слишком много деталей и в итоге перестаёт понимать, о чём произведение. Краткий текст должен быть короче, но обязан передавать смысл полностью и без искажений.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6008825" y="101742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важного эпизода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исчезает событие, без которого неясны поступки героя или итог конфликта. Тогда пересказ теряет логику, а читатель не может восстановить ход действий по краткой записи.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Искажение героя
</a:t>
            </a:r>
            <a:pPr algn="ctr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слишком свободном сокращении можно неверно передать характер персонажа, его мотивы или настроение. Из-за этого герой выглядит иначе, чем в исходном произведении, и смысл эпизода меняется.
</a:t>
            </a:r>
            <a:endParaRPr lang="en-US" sz="1132" dirty="0"/>
          </a:p>
        </p:txBody>
      </p:sp>
      <p:sp>
        <p:nvSpPr>
          <p:cNvPr id="18" name="Text 5"/>
          <p:cNvSpPr txBox="1"/>
          <p:nvPr/>
        </p:nvSpPr>
        <p:spPr>
          <a:xfrm>
            <a:off x="257725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главного и второстепенного
</a:t>
            </a:r>
            <a:pPr algn="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сокращении важно различать сюжетные опоры и подробности. Если одинаково выделять всё подряд, текст становится неясным: существенное теряется среди описаний, примеров и лишних уточнений.
</a:t>
            </a:r>
            <a:endParaRPr lang="en-US" sz="1164" dirty="0"/>
          </a:p>
        </p:txBody>
      </p:sp>
      <p:sp>
        <p:nvSpPr>
          <p:cNvPr id="19" name="Text 6"/>
          <p:cNvSpPr txBox="1"/>
          <p:nvPr/>
        </p:nvSpPr>
        <p:spPr>
          <a:xfrm>
            <a:off x="6229118" y="2499275"/>
            <a:ext cx="2667600" cy="13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сокращение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удалить причину поступка, конфликт и итог, текст превращается в набор коротких фраз. Такой вариант уже не помогает пересказать произведение и не передаёт авторскую мысль.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1601158"/>
            <a:ext cx="4392900" cy="24096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6375" y="402675"/>
            <a:ext cx="84384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преобразования абзаца в краткий вариант
</a:t>
            </a:r>
            <a:endParaRPr lang="en-US" sz="2617" dirty="0"/>
          </a:p>
        </p:txBody>
      </p:sp>
      <p:sp>
        <p:nvSpPr>
          <p:cNvPr id="8" name="Text 1"/>
          <p:cNvSpPr txBox="1"/>
          <p:nvPr/>
        </p:nvSpPr>
        <p:spPr>
          <a:xfrm>
            <a:off x="526375" y="1354877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убрать лишние подробности и сохранить главное действие, героя и результат.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375" y="3287475"/>
            <a:ext cx="36003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вариант сохраняет героя и действие, но убирает избыточные определения, пояснения и детали, не влияющие на понимание сюжета.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учебный пример для урока литературы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краткого пересказа литературного эпизода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кратком пересказе важно не просто сократить текст, а сохранить опорные звенья, по которым легко восстановить смысл эпизода.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событие занимает наибольшую часть пересказа, потому что именно оно раскрывает содержание. Завязка и итог коротко обозначают начало и завершение действия.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по литературе; авторская схема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сокращение зависит от жанра литературного текста
</a:t>
            </a:r>
            <a:endParaRPr lang="en-US" sz="2393" dirty="0"/>
          </a:p>
        </p:txBody>
      </p:sp>
      <p:sp>
        <p:nvSpPr>
          <p:cNvPr id="9" name="Text 1"/>
          <p:cNvSpPr txBox="1"/>
          <p:nvPr/>
        </p:nvSpPr>
        <p:spPr>
          <a:xfrm>
            <a:off x="330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Сокращают подробные описания, повторяющиеся характеристики и второстепенные эпизоды, чтобы оставить линию событий, героев и причинно-следственные связи.
</a:t>
            </a:r>
            <a:endParaRPr lang="en-US" sz="1233" dirty="0"/>
          </a:p>
        </p:txBody>
      </p:sp>
      <p:sp>
        <p:nvSpPr>
          <p:cNvPr id="10" name="Text 2"/>
          <p:cNvSpPr txBox="1"/>
          <p:nvPr/>
        </p:nvSpPr>
        <p:spPr>
          <a:xfrm>
            <a:off x="2425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
</a:t>
            </a:r>
            <a:pPr algn="ctr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Убирают лишние пояснения и повторы, но сохраняют настроение, образ и главное чувство, которое выражает стихотворение или лирический фрагмент.
</a:t>
            </a:r>
            <a:endParaRPr lang="en-US" sz="1323" dirty="0"/>
          </a:p>
        </p:txBody>
      </p:sp>
      <p:sp>
        <p:nvSpPr>
          <p:cNvPr id="11" name="Text 3"/>
          <p:cNvSpPr txBox="1"/>
          <p:nvPr/>
        </p:nvSpPr>
        <p:spPr>
          <a:xfrm>
            <a:off x="45212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Сокращают ремарки и детали, не влияющие на действие, чтобы чётче показать реплики, конфликт и развитие сценического события.
</a:t>
            </a:r>
            <a:endParaRPr lang="en-US" sz="1371" dirty="0"/>
          </a:p>
        </p:txBody>
      </p:sp>
      <p:sp>
        <p:nvSpPr>
          <p:cNvPr id="12" name="Text 4"/>
          <p:cNvSpPr txBox="1"/>
          <p:nvPr/>
        </p:nvSpPr>
        <p:spPr>
          <a:xfrm>
            <a:off x="6616700" y="3121275"/>
            <a:ext cx="19557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
</a:t>
            </a:r>
            <a:pPr algn="ctr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Убирают дополнительные примеры и длинные комментарии, если они не нужны для понимания основной мысли и авторской позиции.
</a:t>
            </a:r>
            <a:endParaRPr lang="en-US" sz="1307" dirty="0"/>
          </a:p>
        </p:txBody>
      </p:sp>
      <p:sp>
        <p:nvSpPr>
          <p:cNvPr id="13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и краткая запись как формы сжатия текста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помогает увидеть последовательность мыслей и событий: он состоит из коротких пунктов, которые напоминают, о чём говорить дальше, и не перегружают память лишними словами.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запись передаёт содержание более связно: в двух-трёх предложениях она объединяет главное, поэтому удобна для ответа, повторения и быстрого восстановления текста по опоре.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произведения к краткому сообщению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развернутого отрывка к короткому тексту, пригодному для пересказа, записи в тетрадь и устного ответа.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полезно умение сокращать текст на уроках литературы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сокращения полезен не только на уроках: он помогает быстрее готовиться к ответу и увереннее работать с большим объёмом текста.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текста повышает скорость подготовки, качество ответа и точность пересказа. Чем лучше ученик выделяет главное, тем легче ему понимать произведение.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по литературе; авторская оценочная шкала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тренируется навык краткого пересказа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берут небольшой абзац и читают его внимательно, отмечая тему, героя, действие и причину поступка. Это помогает понять, что в тексте действительно главное.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выписывают ключевые слова и составляют простой план. После этого записывают краткую версию в одном-трёх предложениях, не теряя последовательности событий и смысла.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сравнивают свою запись с исходным текстом: проверяют, не пропущены ли важные детали и не появились ли лишние фразы, которые мешают точности пересказа.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56300" y="658500"/>
            <a:ext cx="5831400" cy="38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Сжатый текст — точный смысл в короткой форме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сокращать текст помогает сохранить главное без лишних слов. Для уроков литературы это удобный способ пересказывать, запоминать, составлять план и внимательнее понимать авторский замысел.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2026-05-22T22:47:05Z</dcterms:created>
  <dcterms:modified xsi:type="dcterms:W3CDTF">2026-05-22T22:47:05Z</dcterms:modified>
</cp:coreProperties>
</file>