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почему возникло земледелие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научились сеять семена и собирать урожай.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охотились, ловили рыбу и собирали дикие растения. Еда была не всегда рядом, поэтому приходилось часто переезжать. Потом климат потеплел, и растения стали расти лучше.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до полей и огородов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508701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46831" y="1483351"/>
            <a:ext cx="348862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появились первые посевы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
</a:t>
            </a:r>
            <a:pPr algn="ctr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люди одними из первых начали выращивать пшеницу и ячмень. Тёплый климат и плодородные земли помогли им заметить, что семена можно сеять специально.
</a:t>
            </a:r>
            <a:endParaRPr lang="en-US" sz="1285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Азии земледелие возникло независимо от других регионов. Люди стали выращивать рис и другие полезные растения, которые хорошо росли рядом с реками и в тёплой влажной местности.
</a:t>
            </a:r>
            <a:endParaRPr lang="en-US" sz="1172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Гвинея
</a:t>
            </a:r>
            <a:pPr algn="ctr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острове люди тоже научились выращивать растения самостоятельно. Они выбирали то, что лучше всего подходило местной природе, и постепенно переходили от сбора к посадкам.
</a:t>
            </a:r>
            <a:endParaRPr lang="en-US" sz="1276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
</a:t>
            </a:r>
            <a:pPr algn="ctr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районах Америки люди начали сажать собственные культуры, например кукурузу. Это произошло не в одном месте, а в нескольких областях, где было удобно заниматься посевами.
</a:t>
            </a:r>
            <a:endParaRPr lang="en-US" sz="123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заметили пользу семян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рядом с жильём
</a:t>
            </a:r>
            <a:pPr algn="l" indent="0" marL="0">
              <a:lnSpc>
                <a:spcPct val="100000"/>
              </a:lnSpc>
              <a:buNone/>
            </a:pPr>
            <a:r>
              <a:rPr lang="en-US" sz="5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замечали, что из случайно упавших семян вырастают новые растения. Если рядом росли съедобные злаки, еды становилось больше, а наблюдение превращалось в полезную привычку.
</a:t>
            </a:r>
            <a:endParaRPr lang="en-US" sz="1367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растения — в запас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люди стали оставлять самые крупные и крепкие семена. Их берегли для следующего посева, чтобы получить более удобный и богатый урожай в будущем.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Повторный посев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семена снова бросали в землю, растения появлялись там, где человек их ждал. Так люди поняли, что урожай можно не только собирать, но и выращивать.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 земледелию
</a:t>
            </a:r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сезоном знания становились точнее. Маленькое наблюдение за ростом растений постепенно превратилось в важное дело, которое изменило всю жизнь людей.
</a:t>
            </a:r>
            <a:endParaRPr lang="en-US" sz="15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помог людям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Стало теплее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последнего ледникового периода воздух постепенно потеплел. Растения могли расти дольше и чаще успевали созревать, а люди получили больше шансов жить возле удачных мест.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Появилось больше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районах стало влажнее, поэтому травы и деревья росли лучше. Там, где раньше было трудно найти полезные растения, теперь появлялось больше еды.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стали помощниками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 рек давали воду и плодородную землю после разливов. Это было очень удобно: не нужно было бегать далеко, как будто природа сама подсказывала место для поля.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жить дольше на одном месте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еда росла рядом, люди могли не кочевать так часто. Им становилось проще ухаживать за растениями и возвращаться к одному и тому же участку снова и снова.
</a:t>
            </a:r>
            <a:endParaRPr lang="en-US" sz="15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растения и домашние животные
</a:t>
            </a:r>
            <a:endParaRPr lang="en-US" sz="2734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и бобовые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сначала выращивали пшеницу, ячмень, горох и чечевицу. Эти растения давали сытную еду и хорошо подходили для запаса на трудные времена.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в тёплых районах
</a:t>
            </a:r>
            <a:pPr algn="l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местах с тёплым и влажным климатом особенно важным стал рис. Его выращивание требовало внимания, но он хорошо кормил большие семьи и целые поселения.
</a:t>
            </a:r>
            <a:endParaRPr lang="en-US" sz="1559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Приручённые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рядом с людьми появились козы, овцы, коровы и свиньи. Они давали молоко, мясо и шерсть, а ещё помогали в хозяйстве.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охрана
</a:t>
            </a:r>
            <a:pPr algn="l" indent="0" marL="0">
              <a:lnSpc>
                <a:spcPct val="100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жили рядом с человеком и были частью его мира. Некоторые помогали охранять поселения, а другие просто делали жизнь спокойнее и удобнее.
</a:t>
            </a:r>
            <a:endParaRPr lang="en-US" sz="151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выглядело первое поле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0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Расчистка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участок очищали от кустов и камней. Землю рыхлили простыми палками-копалками, а потом мотыжками, чтобы семенам было легче прорасти.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3337703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посадками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нужно было беречь и иногда поливать. Люди следили, чтобы растения не пострадали, и терпеливо ждали, когда зелёные ростки превратятся в полезные колосья.
</a:t>
            </a:r>
            <a:endParaRPr lang="en-US" sz="1161" dirty="0"/>
          </a:p>
        </p:txBody>
      </p:sp>
      <p:sp>
        <p:nvSpPr>
          <p:cNvPr id="13" name="Text 5"/>
          <p:cNvSpPr txBox="1"/>
          <p:nvPr/>
        </p:nvSpPr>
        <p:spPr>
          <a:xfrm>
            <a:off x="330150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 руками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не бросали аккуратно, как конфеты в коробку. Их просто разбрасывали рукой по земле, надеясь, что часть обязательно прорастёт и даст урожай.
</a:t>
            </a:r>
            <a:endParaRPr lang="en-US" sz="1234" dirty="0"/>
          </a:p>
        </p:txBody>
      </p:sp>
      <p:sp>
        <p:nvSpPr>
          <p:cNvPr id="14" name="Text 6"/>
          <p:cNvSpPr txBox="1"/>
          <p:nvPr/>
        </p:nvSpPr>
        <p:spPr>
          <a:xfrm>
            <a:off x="3337703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Зрелые растения срезали серпами из камня или кости. Работа была тяжёлой, зато еды становилось больше, чем при одной только охоте и собирательстве.
</a:t>
            </a:r>
            <a:endParaRPr lang="en-US" sz="12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10–12 тысяч лет
</a:t>
            </a:r>
            <a:endParaRPr lang="en-US" sz="3454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люди начали выращивать растения и получать более надёжные запасы еды.
</a:t>
            </a:r>
            <a:endParaRPr lang="en-US" sz="1748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земледелие помогло людям меньше зависеть от удачи на охоте и дало возможность жить в больших поселениях.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 появления земледелия в неолите; учебный материал по истории древнего мира
</a:t>
            </a:r>
            <a:endParaRPr lang="en-US" sz="139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трудности были у земледельцев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посев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было выбрать хорошую землю, подготовить её и посеять семена. Ошибка на этом этапе могла испортить весь будущий урожай.
</a:t>
            </a:r>
            <a:endParaRPr lang="en-US" sz="1371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 уход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люди следили за полем, поливали растения и защищали их от птиц и насекомых. Работы хватало почти каждый день.
</a:t>
            </a:r>
            <a:endParaRPr lang="en-US" sz="1371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Непогода
</a:t>
            </a:r>
            <a:pPr algn="ctr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Засуха, град или слишком сильный дождь могли повредить посевы. Тогда земледельцам приходилось переживать, хватит ли еды до следующего сезона.
</a:t>
            </a:r>
            <a:endParaRPr lang="en-US" sz="1280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 хранение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урожай созревал, его нужно было быстро собрать и спрятать в безопасном месте. Если запасы портились, старания целого года могли пропасть.
</a:t>
            </a:r>
            <a:endParaRPr lang="en-US" sz="1363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кочевой жизни к деревням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354700" y="1877884"/>
            <a:ext cx="44037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рядом с домом
</a:t>
            </a:r>
            <a:pPr algn="l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растения начали выращивать возле жилья, людям стало удобнее оставаться на одном месте. Не нужно было всё время искать новые богатые пищей участки.
</a:t>
            </a:r>
            <a:endParaRPr lang="en-US" sz="1380" dirty="0"/>
          </a:p>
        </p:txBody>
      </p:sp>
      <p:sp>
        <p:nvSpPr>
          <p:cNvPr id="12" name="Text 3"/>
          <p:cNvSpPr txBox="1"/>
          <p:nvPr/>
        </p:nvSpPr>
        <p:spPr>
          <a:xfrm>
            <a:off x="1354700" y="2676925"/>
            <a:ext cx="4977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жилища
</a:t>
            </a:r>
            <a:pPr algn="l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строили более прочные дома, потому что возвращались к ним снова и снова. Так временные стоянки постепенно превращались в настоящие поселения.
</a:t>
            </a:r>
            <a:endParaRPr lang="en-US" sz="1380" dirty="0"/>
          </a:p>
        </p:txBody>
      </p:sp>
      <p:sp>
        <p:nvSpPr>
          <p:cNvPr id="13" name="Text 4"/>
          <p:cNvSpPr txBox="1"/>
          <p:nvPr/>
        </p:nvSpPr>
        <p:spPr>
          <a:xfrm>
            <a:off x="1354700" y="3475975"/>
            <a:ext cx="55005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поля и запасы
</a:t>
            </a:r>
            <a:pPr algn="l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жителей появлялись общие участки земли и хранилища зерна. Это помогало делить труд и беречь еду для всей группы, а не только для одной семьи.
</a:t>
            </a:r>
            <a:endParaRPr lang="en-US" sz="1380" dirty="0"/>
          </a:p>
        </p:txBody>
      </p:sp>
      <p:sp>
        <p:nvSpPr>
          <p:cNvPr id="14" name="Text 5"/>
          <p:cNvSpPr txBox="1"/>
          <p:nvPr/>
        </p:nvSpPr>
        <p:spPr>
          <a:xfrm>
            <a:off x="1354700" y="4268300"/>
            <a:ext cx="5970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деревни
</a:t>
            </a:r>
            <a:pPr algn="l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домов становилось больше, возникали деревни. А из больших и богатых поселений позже вырастали первые города — настоящие древние соседи с улицами и площадями.
</a:t>
            </a:r>
            <a:endParaRPr lang="en-US" sz="13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меняли растения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рядом с домом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заметили простую вещь: если семя падало возле жилья, из него вырастало новое растение. Тогда они стали не просто ждать, а помогать земле: рыхлили почву, поливали всходы и убирали сорняки. Так дикие растения начали меняться.
</a:t>
            </a:r>
            <a:endParaRPr lang="en-US" sz="964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зёрна
</a:t>
            </a:r>
            <a:pPr algn="ctr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урожай собирали, люди оставляли для следующего посева самые крупные и крепкие семена. Из них вырастали более сильные растения. С каждым новым сезоном колосья и плоды становились заметнее, а зерно — всё полезнее для людей.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дикого к домашнему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привычные растения перестали быть совсем дикими. Люди сами выбирали, что посадить снова, и получали всё больше нужного урожая. Так появились культурные растения — настоящие помощники человека, без которых трудно представить нашу жизнь сегодня.
</a:t>
            </a:r>
            <a:endParaRPr lang="en-US" sz="8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156" y="1571326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96676"/>
            <a:ext cx="391500" cy="34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274476"/>
            <a:ext cx="391500" cy="39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296226"/>
            <a:ext cx="391500" cy="34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занятия в поселениях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лепили и обжигали посуду, в которой удобно было хранить воду, зерно и еду. Без крепких горшков в поселении было бы намного хлопотнее.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делали дома, хозяйственные постройки и простые склады. Благодаря им поселения становились прочнее, а людям было удобнее жить рядом друг с другом.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Хранители зерна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люди следили за запасами еды, чтобы зерно не намокло и не пропало. Они помогали всем пережить холодное или неурожайное время.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орудий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изготавливали серпы, мотыги и другие полезные вещи. Хорошие орудия облегчали труд, поэтому работа на поле шла быстрее и аккуратнее.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в разных странах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в Китае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и влажных районах Китая особенно хорошо рос рис. Люди научились выращивать его на полях, где было много воды, и он стал очень важной пищей.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в Америке
</a:t>
            </a:r>
            <a:pPr algn="l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Америке одним из главных растений стала кукуруза. Она давала сытные зёрна, хорошо хранилась и помогала кормить большие семьи в разных частях материка.
</a:t>
            </a:r>
            <a:endParaRPr lang="en-US" sz="1578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Сорго и просо в Африке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люди выращивали сорго и просо. Эти растения лучше переносили жару и сухую погоду, поэтому подходили для местного климата и почвы.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растения в каждом крае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люди выбирали то, что росло лучше всего рядом с их домом. Поэтому земледелие было не одинаковым, а подстраивалось под природу каждого места.
</a:t>
            </a:r>
            <a:endParaRPr lang="en-US" sz="15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растениям для хорошего урожая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65163" y="13347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тепло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начинают расти лучше, когда им хватает света и тепла. Без них семена прорастают медленно, а урожай получается слабым.
</a:t>
            </a:r>
            <a:endParaRPr lang="en-US" sz="1329" dirty="0"/>
          </a:p>
        </p:txBody>
      </p:sp>
      <p:sp>
        <p:nvSpPr>
          <p:cNvPr id="10" name="Text 3"/>
          <p:cNvSpPr txBox="1"/>
          <p:nvPr/>
        </p:nvSpPr>
        <p:spPr>
          <a:xfrm>
            <a:off x="3265163" y="382742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у рек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древние люди часто селились рядом с Нилом, Тигром, Евфратом и Хуанхэ. Там было легче выращивать растения и получать надёжную пищу.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443138" y="1978500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плодородная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хорошего урожая нужна вода и подходящая почва. Особенно удобны были долины рек, где после разлива земля становилась мягкой и богатой питательными веществами.
</a:t>
            </a:r>
            <a:endParaRPr lang="en-US" sz="11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семена для нового посева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сбора урожая люди внимательно смотрели на колосья и зёрна. Они оставляли для посева только самые крупные и крепкие семена. Благодаря этому следующий урожай часто становился лучше и надёжнее.
</a:t>
            </a:r>
            <a:endParaRPr lang="en-US" sz="1001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Умение, которое передавали в семье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земледелия не исчезали, а переходили от родителей к детям. Старшие показывали, когда сеять, как ухаживать за полем и что делать в сухую погоду. Так каждое поколение становилось опытнее.
</a:t>
            </a:r>
            <a:endParaRPr lang="en-US" sz="1001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помогал людям учиться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08701"/>
            <a:ext cx="391500" cy="34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защищали урожай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ограды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полей ставили ограды, чтобы туда не забирались животные и не топтали молодые всходы. Это помогало сохранить то, что люди вырастили с трудом.
</a:t>
            </a:r>
            <a:endParaRPr lang="en-US" sz="1359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 для зерна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держали в специальных хранилищах, где оно было защищено от дождя и сырости. Так запасы оставались съедобными намного дольше.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вредителей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старались уберечь урожай от мышей, птиц и насекомых. Иногда для этого дежурили у полей, а иногда использовали простые ловушки и укрытия.
</a:t>
            </a:r>
            <a:endParaRPr lang="en-US" sz="1278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для полива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местах рыли каналы, чтобы подводить воду к растениям. Полив помогал полям не пересыхать и давал растениям силы расти дальше.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дикого семени получилось земледелие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наблюдениям древних людей: из случайного роста рядом с жилищем постепенно выросло умение специально выращивать растения.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было очень важное открытие
</a:t>
            </a:r>
            <a:endParaRPr lang="en-US" sz="2734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еды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сделало пищу более надёжной. Люди могли выращивать зерно и овощи рядом с домом, а не надеяться только на удачную охоту или собирательство.
</a:t>
            </a:r>
            <a:endParaRPr lang="en-US" sz="1597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большие 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еды стало больше, рядом могли жить многие семьи. Так возникали деревни, а потом и города, где люди помогали друг другу и вместе работали.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ремёсла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всем нужно было весь день работать в поле. У людей появилось время делать посуду, одежду, украшения и другие полезные вещи своими руками.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древних цивилизаций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земледелия не появились бы многие древние государства и культуры. Оно стало прочным основанием для жизни людей, их труда и обмена.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вокруг нас сегодня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0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 нашем столе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каши, овощи, фрукты и молочные продукты связаны с земледелием и животноводством. Когда мы завтракаем, мы часто даже не замечаем, как давно началась эта история.
</a:t>
            </a:r>
            <a:endParaRPr lang="en-US" sz="1095" dirty="0"/>
          </a:p>
        </p:txBody>
      </p:sp>
      <p:sp>
        <p:nvSpPr>
          <p:cNvPr id="12" name="Text 4"/>
          <p:cNvSpPr txBox="1"/>
          <p:nvPr/>
        </p:nvSpPr>
        <p:spPr>
          <a:xfrm>
            <a:off x="3337703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 многих странах мира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земледелие по-прежнему кормит миллионы людей. На полях работают фермеры, а урожай помогает наполнять магазины, кухни и школьные столовые.
</a:t>
            </a:r>
            <a:endParaRPr lang="en-US" sz="1234" dirty="0"/>
          </a:p>
        </p:txBody>
      </p:sp>
      <p:sp>
        <p:nvSpPr>
          <p:cNvPr id="13" name="Text 5"/>
          <p:cNvSpPr txBox="1"/>
          <p:nvPr/>
        </p:nvSpPr>
        <p:spPr>
          <a:xfrm>
            <a:off x="330150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повседневных вещах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бутерброд напоминает о первых полях и первых посевах. Кажется простым, а на самом деле за ним стоит длинный путь человеческого труда и наблюдений.
</a:t>
            </a:r>
            <a:endParaRPr lang="en-US" sz="1234" dirty="0"/>
          </a:p>
        </p:txBody>
      </p:sp>
      <p:sp>
        <p:nvSpPr>
          <p:cNvPr id="14" name="Text 6"/>
          <p:cNvSpPr txBox="1"/>
          <p:nvPr/>
        </p:nvSpPr>
        <p:spPr>
          <a:xfrm>
            <a:off x="3337703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Часть нашей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земледелия было бы намного труднее получать привычную еду каждый день. Поэтому оно остаётся важной и очень нужной частью жизни людей.
</a:t>
            </a:r>
            <a:endParaRPr lang="en-US" sz="12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изменило жизнь людей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10–12 тысяч лет назад люди научились выращивать растения сами. Это дало больше еды, помогло строить деревни и города и навсегда изменило историю человечества.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2026-05-26T04:35:12Z</dcterms:created>
  <dcterms:modified xsi:type="dcterms:W3CDTF">2026-05-26T04:35:12Z</dcterms:modified>
</cp:coreProperties>
</file>