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 процессов синтеза в клетках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синтеза — основа жизни, развития и регуляции клеток.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— сборка биомолекул, формирующая структуру и функции живых организмов. Он обеспечивает рост, регенерацию и адаптацию посредством точного управления генетической информацией.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процессов синтеза в биологии клетки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анаболизме участвуют пути синтеза белков, нуклеиновых кислот, липидов и полисахаридов, являясь фундаментом клеточного метаболизма.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включает реакции, создающие сложные органические молекулы из простых соединений с затратой энергии, обеспечивая рост и восстановление клеток.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Катаболизм, противоположный анаболизму, обеспечивает расщепление веществ и выделение энергии, необходимой для синтеза и жизнедеятельности.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как основа синтетических процессов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биосинтетических процессов в клетке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 ядре эукариот через репликацию и транскрипцию, обеспечивая дублирование и экспрессию генетической информации.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нуклеиновых кислот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Реализуется на рибосомах в цитоплазме и шероховатой ЭПС, где осуществляется трансляция мРНК в полипептидные цепи.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синтезируют АТФ, необходимый для поддержания энергозатратных биосинтетических процессов.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энергии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ферментные системы взаимодействуют для эффективного протекания реакций и минимизации побочных продуктов.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ферментов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белка: транскрипция и трансляция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— процесс копирования ДНК в мРНК, происходящий в ядре, где задействована РНК-полимераза и дополнительные факторы.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— сборка полипептидной цепи на рибосомах по информации мРНК с участием тРНК и аминокислот, обеспечивающая формирование белка.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состоит из малой и большой субъединиц, которые координируют чтение кода мРНК и присоединение аминокислот.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полноценного синтеза требуется более 20 аминокислот и ряд ферментов, гарантирующих точность и специфику.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синтеза белка: последовательность и контроль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Инициирование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рибосомального комплекса на старт-кодоне мРНК, подготовка к связыванию первой аминокислоты.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присоединение аминокислот к растущей цепи с затратой энергии (ГТФ и АТФ), формирование пептидных связей.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синтеза при достижении стоп-кодона, отделение полипептида, последующая модификация и сворачивание белка.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белкового синтеза для клеточных функций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роль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Белки-ферменты ускоряют биохимические реакции, обеспечивая жизнедеятельность клетки. Пример — ДНК-полимераза, участвующая в восстановлении и репликации генома.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и транспортная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 и тубулин формируют цитоскелет, поддерживая форму и движение клетки. Гемоглобин транспортирует кислород в тканях, обеспечивая метаболизм.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сигнализация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белки, такие как инсулин, регулируют обмен веществ и поддерживают гомеостаз, обеспечивая координацию клеточных процессов.
</a:t>
            </a:r>
            <a:endParaRPr lang="en-US" sz="10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биосинтетические реакции на миллионы раз, проявляя высокую специфичность к определённым субстратам и продуктам.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функционирования ферментов необходимо поддержание оптимальных условий среды — температуры и pH, что важно для сохранения их структуры.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ключевых ферментов: РНК-полимераза в транскрипции, синтаза жирных кислот и ДНК-полимераза в репликации и синтезе.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биосинтетических реакциях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 клетки отражает приоритеты в поддержке ключевых макромолекулярных синтезов.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энергии расходуется на синтез белков, что подчёркивает их важность для клеточного роста и функционирования.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расходы на биосинтетические процессы (диаграмма)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ежедневно перерабатывает около 40 кг АТФ, поддерживая энергией многочисленные клеточные синтезы.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кг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обновляется ежедневно для обеспечения энергии всех клеточных синтетических процессов.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данные, 2022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углеводов: фотосинтез и глюконеогенез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преобразования углекислого газа и воды в глюкозу с помощью солнечного света, обеспечивающий растения энергией и создающий органические вещества.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и человека гликогенез отвечает за накопление гликогена из глюкозы, а глюконеогенез — за синтез глюкозы из неуглеводных источников в период голодания.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включает световую фазу, где образуются АТФ и НАДФН, и темновую фазу (цикл Кальвина), в рамках которой происходит фиксация и восстановление углекислого газа.
</a:t>
            </a:r>
            <a:endParaRPr lang="en-US" sz="1124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печень накапливает до 100 г гликогена, а мышцы — до 300 г, обеспечивая энергетические потребности при физической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липидов начинается с образования жирных кислот из ацетил-КоА, которые затем присоединяются к глицерину для формирования различных липидов.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преимущественно происходит в гладкой эндоплазматической сети, где также проходит детоксикация и обмен липидных компонентов.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или недостаточный синтез липидов влияет на обмен веществ и может вызывать заболевания, включая ожирение и нарушения липидного обмена.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синтеза липидов в живых клетках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нуклеиновых кислот: репликация и транскрипция
</a:t>
            </a:r>
            <a:endParaRPr lang="en-US" sz="2145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— процесс точного копирования ДНК перед делением клетки, обеспечивающий передачу генетической информации дочерним клеткам.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представляет собой переписывание информации с ДНК на молекулу мРНК, которая служит шаблоном для синтеза белков.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ДНК-полимеразы и РНК-полимеразы играют ключевую роль, обеспечивая синтез нуклеотидных цепей по принципу комплементарности.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этих процессов критична для правильной функции клетки и предотвращения генетических нарушений.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синтетических путей осуществляется через взаимодействие с сигнальными молекулами, позволяя адаптировать структуру клетки к внешним условиям.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структуры формируются из белков, липидов и полисахаридов, синтезируемых в координации для построения мембран, органоидов и цитоскелета.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Актины и тубулины, являясь белковыми элементами, обеспечивают динамическую перестройку цитоскелета, что важно для деления и движения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клеточных структур: роль синтеза макромолекул
</a:t>
            </a:r>
            <a:endParaRPr lang="en-US" sz="2266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процессов синтеза в клетках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ингибирует синтез, когда конечный продукт достигает определённой концентрации, предотвращая избыточное накопление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Аллостерическая модуляция изменяет активность ферментов в ответ на специфические молекулы, обеспечивая гибкий контроль процессов.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генов регуляция осуществляется путем изменения экспрессии через факторы транскрипции и контроль синтеза иРНК.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регуляцию инсулина, активацию ферментов печени и контроль лактазы в кишечнике, адаптирующий функцию к физиологическим потребностям.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 отвечает за синтез белков, предназначенных для мембран и экскреции, обеспечивая их правильную сборку.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специализируется на синтезе липидов и обезвреживании токсинов, поддерживая клеточный метаболизм.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модифицирует, сортирует и транспортирует белки, участвуя в формировании лизосом и гликозилировании перед экспортом.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 в синтезе веществ
</a:t>
            </a:r>
            <a:endParaRPr lang="en-US" sz="2044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синтеза в клетках и их 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генетическое заболевание, связанное с дефектом фермента превращения фенилаланина, ведёт к токсическому накоплению и повреждению нервной 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может возникать из-за дефицита синтеза гемоглобина, что снижает кислородную транспортную способность крови и вызывает усталость.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обусловлен нарушением синтеза или действия инсулина, что ведёт к нарушению обмена глюкозы и хроническим осложнениям.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Коллагенопатии связаны с дефектами синтеза коллагена, влияя на прочность тканей и приводя к проблемам с кожей, костями и суставах.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биосинтетических процессов в биотехнологиях
</a:t>
            </a:r>
            <a:endParaRPr lang="en-US" sz="2081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синтез антибиотиков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стали источником производства антибиотиков, таких как стрептомицин, что увеличило доступность и эффективность лекарств.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 — начало рекомбинантных технологий
</a:t>
            </a:r>
            <a:pPr algn="l" indent="0" marL="0">
              <a:lnSpc>
                <a:spcPct val="130039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генной инженерии позволило производить человеческий инсулин с помощью бактерий, значительно улучшив терапию диабета.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биосинтез аминокислот и 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методов микробиального синтеза широко востребованных соединений, включая аминокислоты и витамины, для пищевой и фармацевтической промышленности.
</a:t>
            </a:r>
            <a:endParaRPr lang="en-US" sz="1168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совершенствование генетической модификации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стала инструментом для оптимизации биосинтетических путей, повышая выход и качество биопродуктов.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привёл к насыщению атмосферы кислородом, создавая условия для аэробных форм жизни и формирования защитного озонового слоя.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ферментов усилила скорость и специфичность метаболических реакций, повышая адаптационные возможности организмов.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синтетических путей свидетельствует о глубоком эволюционном происхождении и критической роли для выживания разных видов.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биосинтетических процессов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Подведение итогов: фундаментальная роль процессов синтеза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Биосинтетические процессы — ключ к пониманию жизни, медицины и биотехнологий, открывающие перспективы для инноваций и улучшения здоровья человека и окружающей среды.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2026-05-10T07:17:40Z</dcterms:created>
  <dcterms:modified xsi:type="dcterms:W3CDTF">2026-05-10T07:17:40Z</dcterms:modified>
</cp:coreProperties>
</file>