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750" y="1331194"/>
            <a:ext cx="4136700" cy="3619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74574" y="6535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31659" y="1914152"/>
            <a:ext cx="37707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земной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увидеть Землю по-новому?
</a:t>
            </a:r>
            <a:endParaRPr lang="en-US" sz="3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050" y="1921677"/>
            <a:ext cx="2675400" cy="2633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7050" y="475921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участок — разные виды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109375" y="2259000"/>
            <a:ext cx="3828000" cy="18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Одну и ту же местность можно увидеть с земли, с воздуха и из космоса. Каждый способ показывает свои детали, поэтому изображения помогают лучше понимать пространство вокруг нас.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изображения земной поверхности бывают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7125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фотография показывает местность так, как её видит человек. На ней хорошо заметны отдельные объекты рядом: дом, дерево, дорога или берег реки.
</a:t>
            </a:r>
            <a:endParaRPr lang="en-US" sz="1099" dirty="0"/>
          </a:p>
        </p:txBody>
      </p:sp>
      <p:sp>
        <p:nvSpPr>
          <p:cNvPr id="11" name="Text 3"/>
          <p:cNvSpPr txBox="1"/>
          <p:nvPr/>
        </p:nvSpPr>
        <p:spPr>
          <a:xfrm>
            <a:off x="3967125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с высоты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Аэро- и спутниковые снимки охватывают большие участки территории. С их помощью можно рассматривать поля, кварталы, леса и изменения на местности.
</a:t>
            </a:r>
            <a:endParaRPr lang="en-US" sz="1095" dirty="0"/>
          </a:p>
        </p:txBody>
      </p:sp>
      <p:sp>
        <p:nvSpPr>
          <p:cNvPr id="12" name="Text 4"/>
          <p:cNvSpPr txBox="1"/>
          <p:nvPr/>
        </p:nvSpPr>
        <p:spPr>
          <a:xfrm>
            <a:off x="6567200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не копирует реальность полностью, а передаёт главное. На ней используются условные знаки, линии и цвета, чтобы быстро разобраться в местности.
</a:t>
            </a:r>
            <a:endParaRPr lang="en-US" sz="1103" dirty="0"/>
          </a:p>
        </p:txBody>
      </p:sp>
      <p:sp>
        <p:nvSpPr>
          <p:cNvPr id="13" name="Text 5"/>
          <p:cNvSpPr txBox="1"/>
          <p:nvPr/>
        </p:nvSpPr>
        <p:spPr>
          <a:xfrm>
            <a:off x="6567200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ещё проще карты. Она нужна, чтобы показать маршрут, расположение объектов или порядок действий без лишних деталей и мелких элементов.
</a:t>
            </a:r>
            <a:endParaRPr lang="en-US" sz="109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точка съёмки меняет картину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994775" y="1896237"/>
            <a:ext cx="35232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ракурс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смотреть на местность снизу, лучше видны близкие объекты: фасады домов, деревья, дорожки и мелкие предметы. Но общая форма территории остаётся скрытой.
</a:t>
            </a:r>
            <a:endParaRPr lang="en-US" sz="1085" dirty="0"/>
          </a:p>
        </p:txBody>
      </p:sp>
      <p:sp>
        <p:nvSpPr>
          <p:cNvPr id="10" name="Text 3"/>
          <p:cNvSpPr txBox="1"/>
          <p:nvPr/>
        </p:nvSpPr>
        <p:spPr>
          <a:xfrm>
            <a:off x="994775" y="2850912"/>
            <a:ext cx="35232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Сверху видно 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сверху помогает увидеть, как расположены поля, кварталы, дороги и реки. Именно поэтому такой ракурс часто используют на картах и снимках из космоса.
</a:t>
            </a:r>
            <a:endParaRPr lang="en-US" sz="1149" dirty="0"/>
          </a:p>
        </p:txBody>
      </p:sp>
      <p:sp>
        <p:nvSpPr>
          <p:cNvPr id="11" name="Text 4"/>
          <p:cNvSpPr txBox="1"/>
          <p:nvPr/>
        </p:nvSpPr>
        <p:spPr>
          <a:xfrm>
            <a:off x="994775" y="3805587"/>
            <a:ext cx="35232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угла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камеры меняет то, что кажется главным. Один и тот же участок земли может выглядеть узким, широким, плоским или объёмным в зависимости от точки съёмки.
</a:t>
            </a:r>
            <a:endParaRPr lang="en-US" sz="108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7425" y="1568474"/>
            <a:ext cx="3167400" cy="3121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Аэрофотоснимки: вид с небольшой высоты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665350" y="178766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получают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Аэрофотоснимки получают с самолёта или дрона. Они позволяют рассматривать участок шире, чем обычная фотография, но детальнее, чем спутниковый обзор всей территории.
</a:t>
            </a:r>
            <a:endParaRPr lang="en-US" sz="756" dirty="0"/>
          </a:p>
        </p:txBody>
      </p:sp>
      <p:sp>
        <p:nvSpPr>
          <p:cNvPr id="11" name="Text 3"/>
          <p:cNvSpPr txBox="1"/>
          <p:nvPr/>
        </p:nvSpPr>
        <p:spPr>
          <a:xfrm>
            <a:off x="1665350" y="2518792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
</a:t>
            </a:r>
            <a:pPr algn="l" indent="0" marL="0">
              <a:lnSpc>
                <a:spcPct val="100000"/>
              </a:lnSpc>
              <a:buNone/>
            </a:pPr>
            <a:r>
              <a:rPr lang="en-US" sz="3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снимок удобен для изучения полей, дорог, лесов и городских районов. По нему легче заметить границы участков, плотность застройки и особенности ландшафта.
</a:t>
            </a:r>
            <a:endParaRPr lang="en-US" sz="758" dirty="0"/>
          </a:p>
        </p:txBody>
      </p:sp>
      <p:sp>
        <p:nvSpPr>
          <p:cNvPr id="12" name="Text 4"/>
          <p:cNvSpPr txBox="1"/>
          <p:nvPr/>
        </p:nvSpPr>
        <p:spPr>
          <a:xfrm>
            <a:off x="1665350" y="328346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картографии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Аэрофотоснимки помогают составлять и уточнять карты. Благодаря им можно проверить, как выглядит местность в реальности, и отметить важные объекты точнее.
</a:t>
            </a:r>
            <a:endParaRPr lang="en-US" sz="756" dirty="0"/>
          </a:p>
        </p:txBody>
      </p:sp>
      <p:sp>
        <p:nvSpPr>
          <p:cNvPr id="13" name="Text 5"/>
          <p:cNvSpPr txBox="1"/>
          <p:nvPr/>
        </p:nvSpPr>
        <p:spPr>
          <a:xfrm>
            <a:off x="1665350" y="401461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 особенно полезны там, где нужен быстрый обзор небольшой территории. Они могут сделать снимок места, куда трудно добраться пешком.
</a:t>
            </a:r>
            <a:endParaRPr lang="en-US" sz="83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19" y="612709"/>
            <a:ext cx="2423689" cy="16946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0069" y="612709"/>
            <a:ext cx="2423689" cy="16946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6194" y="612709"/>
            <a:ext cx="2423689" cy="169468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701975" y="4127139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в разных ситуациях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9092" y="2421852"/>
            <a:ext cx="2151516" cy="1036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большой обзор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 видит Землю издалека и сразу охватывает огромную территорию. На одном кадре могут поместиться целые области, страны и даже части континентов. Такие снимки полезны для наблюдения за облаками и погодными фронтами.
</a:t>
            </a:r>
            <a:endParaRPr lang="en-US" sz="981" dirty="0"/>
          </a:p>
        </p:txBody>
      </p:sp>
      <p:sp>
        <p:nvSpPr>
          <p:cNvPr id="12" name="Text 3"/>
          <p:cNvSpPr txBox="1"/>
          <p:nvPr/>
        </p:nvSpPr>
        <p:spPr>
          <a:xfrm>
            <a:off x="3496242" y="2421852"/>
            <a:ext cx="2151516" cy="1036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ЧС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пожаров и наводнений спутниковые изображения помогают понять, где находится опасность и как быстро она распространяется. По ним легче оценить масштаб бедствия, когда наземный осмотр невозможен.
</a:t>
            </a:r>
            <a:endParaRPr lang="en-US" sz="1023" dirty="0"/>
          </a:p>
        </p:txBody>
      </p:sp>
      <p:sp>
        <p:nvSpPr>
          <p:cNvPr id="13" name="Text 4"/>
          <p:cNvSpPr txBox="1"/>
          <p:nvPr/>
        </p:nvSpPr>
        <p:spPr>
          <a:xfrm>
            <a:off x="6522367" y="2421852"/>
            <a:ext cx="2151516" cy="1036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во 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из космоса показывают и медленные изменения. Учёные сравнивают их, чтобы замечать таяние ледников, рост городов и изменение берегов рек и морей.
</a:t>
            </a:r>
            <a:endParaRPr lang="en-US" sz="106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схемы как особый вид изображения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67125" y="19177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не всё подряд, а только нужное. На ней можно быстро найти дороги, реки, границы, станции и другие важные ориентиры, не отвлекаясь на мелкие подробности.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3967125" y="285575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условных 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 условные знаки заменяют реальные объекты. Благодаря этому карта становится понятной даже тогда, когда местность слишком большая или сложная для обычного изображения.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3967125" y="37938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и атласы помогают решать разные задачи: находить маршрут, изучать высоты, сравнивать территории и понимать расположение объектов без длинного описания.
</a:t>
            </a:r>
            <a:endParaRPr lang="en-US" sz="110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42" y="2223516"/>
            <a:ext cx="4009800" cy="1873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6028325" y="1982300"/>
            <a:ext cx="2393700" cy="235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разрешение, тем мельче объекты можно различить на снимке. Это особенно важно, когда нужно заметить небольшие дороги, здания или узкие полосы леса.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при повышении разрешения изображения становятся информативнее и точнее для наблюдения местности.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«Разрешение изображений земной поверхности»
</a:t>
            </a:r>
            <a:endParaRPr lang="en-US" sz="1230" dirty="0"/>
          </a:p>
        </p:txBody>
      </p:sp>
      <p:sp>
        <p:nvSpPr>
          <p:cNvPr id="6" name="Text 2"/>
          <p:cNvSpPr txBox="1"/>
          <p:nvPr/>
        </p:nvSpPr>
        <p:spPr>
          <a:xfrm>
            <a:off x="1091025" y="837075"/>
            <a:ext cx="6102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Разрешение: сколько деталей видно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112" y="1507475"/>
            <a:ext cx="3166226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Масштаб: сколько местности помещается на изображении
</a:t>
            </a:r>
            <a:endParaRPr lang="en-US" sz="2161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08831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масштаб показывает небольшой участок местности очень подробно. На таком изображении удобно рассматривать улицы, кварталы, поля и отдельные здания.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5421262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Мелкий масштаб охватывает большую территорию, но мелкие объекты на нём видны хуже. Он подходит, когда нужно понять общую картину региона или страны.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6933692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по 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масштаба зависит от задачи. Для поиска дома нужен один тип изображения, а для изучения целой области — совсем другой.
</a:t>
            </a:r>
            <a:endParaRPr lang="en-US" sz="12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Ракурс: сверху или под углом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994775" y="1854370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Вертикальный ракурс даёт почти прямой вид сверху. Он удобен, когда нужно измерять площади, сравнивать участки и точно размещать объекты на карте.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994775" y="2569282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под углом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Наклонный ракурс показывает местность более объёмно. На таком изображении лучше заметны высота зданий, склоны, тени и особенности рельефа.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994775" y="3284259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видимость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объект на двух снимках выглядит по-разному. Поэтому важно учитывать угол съёмки, прежде чем делать выводы о местности.
</a:t>
            </a:r>
            <a:endParaRPr lang="en-US" sz="901" dirty="0"/>
          </a:p>
        </p:txBody>
      </p:sp>
      <p:sp>
        <p:nvSpPr>
          <p:cNvPr id="13" name="Text 5"/>
          <p:cNvSpPr txBox="1"/>
          <p:nvPr/>
        </p:nvSpPr>
        <p:spPr>
          <a:xfrm>
            <a:off x="994775" y="3999237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школьной работы и карт чаще выбирают вертикальные изображения, а для наглядного показа города или ландшафта — наклонные.
</a:t>
            </a:r>
            <a:endParaRPr lang="en-US" sz="8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701975" y="501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время съёмки меняет изображение местности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74026" y="3786190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съёмка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растительность густая и яркая, поэтому леса и поля выглядят сплошнее. На снимке труднее заметить просеки, сухие участки и мелкие дороги, скрытые кронами.
</a:t>
            </a:r>
            <a:endParaRPr lang="en-US" sz="1069" dirty="0"/>
          </a:p>
        </p:txBody>
      </p:sp>
      <p:sp>
        <p:nvSpPr>
          <p:cNvPr id="11" name="Text 3"/>
          <p:cNvSpPr txBox="1"/>
          <p:nvPr/>
        </p:nvSpPr>
        <p:spPr>
          <a:xfrm>
            <a:off x="1918210" y="2808945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съёмка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листва исчезает, а снег подчёркивает рельеф и границы объектов. Дороги, поля, русла рек и отдельные постройки становятся заметнее на светлом фоне.
</a:t>
            </a:r>
            <a:endParaRPr lang="en-US" sz="1069" dirty="0"/>
          </a:p>
        </p:txBody>
      </p:sp>
      <p:sp>
        <p:nvSpPr>
          <p:cNvPr id="12" name="Text 4"/>
          <p:cNvSpPr txBox="1"/>
          <p:nvPr/>
        </p:nvSpPr>
        <p:spPr>
          <a:xfrm>
            <a:off x="3674761" y="3637743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Тени и свет
</a:t>
            </a:r>
            <a:pPr algn="ctr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Утреннее и вечернее освещение создаёт длинные тени. Они помогают увидеть высоту зданий и холмов, но могут закрывать часть объектов и менять восприятие формы местности.
</a:t>
            </a:r>
            <a:endParaRPr lang="en-US" sz="97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Оттенки, которые помогают читать снимок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7125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обычно отражает меньше света и на снимках выглядит темнее суши. По оттенку можно различать реки, озёра, болота и участки с разной глубиной или мутностью.
</a:t>
            </a:r>
            <a:endParaRPr lang="en-US" sz="1023" dirty="0"/>
          </a:p>
        </p:txBody>
      </p:sp>
      <p:sp>
        <p:nvSpPr>
          <p:cNvPr id="11" name="Text 3"/>
          <p:cNvSpPr txBox="1"/>
          <p:nvPr/>
        </p:nvSpPr>
        <p:spPr>
          <a:xfrm>
            <a:off x="3967125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Густая растительность поглощает и отражает свет иначе, чем почва. Поэтому леса, луга и посевы часто выделяются яркими зелёными или пятнистыми участками.
</a:t>
            </a:r>
            <a:endParaRPr lang="en-US" sz="1069" dirty="0"/>
          </a:p>
        </p:txBody>
      </p:sp>
      <p:sp>
        <p:nvSpPr>
          <p:cNvPr id="12" name="Text 4"/>
          <p:cNvSpPr txBox="1"/>
          <p:nvPr/>
        </p:nvSpPr>
        <p:spPr>
          <a:xfrm>
            <a:off x="6567200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Песок, сухая почва и каменистые поверхности обычно светлее. Такие области быстрее нагреваются и на изображениях заметно отличаются от влажных или заросших территорий.
</a:t>
            </a:r>
            <a:endParaRPr lang="en-US" sz="976" dirty="0"/>
          </a:p>
        </p:txBody>
      </p:sp>
      <p:sp>
        <p:nvSpPr>
          <p:cNvPr id="13" name="Text 5"/>
          <p:cNvSpPr txBox="1"/>
          <p:nvPr/>
        </p:nvSpPr>
        <p:spPr>
          <a:xfrm>
            <a:off x="6567200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цвета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цвета на снимках усиливают или заменяют условными оттенками. Это делают, чтобы лучше заметить различия между объектами, которые глазами различить трудно.
</a:t>
            </a:r>
            <a:endParaRPr lang="en-US" sz="10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2009481"/>
            <a:ext cx="3321300" cy="903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Картография и условные обозначения на картах и схемах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и цветовая шкала помогают правильно понимать условные обозначения на изображении местности.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легенды один и тот же цвет можно понять по-разному, поэтому она нужна для точного чтения карты или схемы.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условные знаки и цвета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388" y="2490838"/>
            <a:ext cx="320100" cy="284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1914" y="2490838"/>
            <a:ext cx="320100" cy="284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0532" y="4386040"/>
            <a:ext cx="263812" cy="30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00066" y="4386040"/>
            <a:ext cx="263812" cy="30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701975" y="374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по которым узнают объекты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716783" y="2252700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обычно тянутся извилистой линией и имеют тёмную полосу или блестящую поверхность. По их форме легко заметить русло, притоки и изгибы, особенно на снимках сверху.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716771" y="1631445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086309" y="2252700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выглядят как длинные узкие линии, пересекающие поля, леса и кварталы. Они могут быть прямыми или изогнутыми, но почти всегда образуют связную сеть.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5086297" y="1631445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716783" y="4156385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часто имеют чёткие границы и напоминают большие прямоугольники или полосы. Такая форма связана с обработкой земли и хорошо заметна на аэро- и спутниковых снимках.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716771" y="3535130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086317" y="4156385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выглядят как плотные тёмные пятна с неровным краем. Тени от холмов и зданий тоже помогают заметить рельеф и отличить высокие объекты от низких.
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5086304" y="3535130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 тени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6588" y="1026902"/>
            <a:ext cx="2588700" cy="2525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088" y="1026902"/>
            <a:ext cx="2588700" cy="25254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971825" y="3747035"/>
            <a:ext cx="1978200" cy="11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вырос
</a:t>
            </a:r>
            <a:pPr algn="ctr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старых снимках видно несколько домов и свободные участки, а на новых — плотные кварталы, дороги и школы. Такой сдвиг показывает, как быстро растёт город и меняется пространство вокруг него.
</a:t>
            </a:r>
            <a:endParaRPr lang="en-US" sz="1121" dirty="0"/>
          </a:p>
        </p:txBody>
      </p:sp>
      <p:sp>
        <p:nvSpPr>
          <p:cNvPr id="8" name="Text 2"/>
          <p:cNvSpPr txBox="1"/>
          <p:nvPr/>
        </p:nvSpPr>
        <p:spPr>
          <a:xfrm>
            <a:off x="5210325" y="3747035"/>
            <a:ext cx="1978200" cy="11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Берег, который изменился
</a:t>
            </a:r>
            <a:pPr algn="ctr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изображений одного берега в разные годы помогает увидеть отступление воды, новые причалы или размытые участки. Иногда изменения малы, но по паре снимков они становятся очевидными.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0600" y="232525"/>
            <a:ext cx="84933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снимка — одна история изменений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7425" y="1568474"/>
            <a:ext cx="3167400" cy="3121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снимки помогают в сельском хозяйстве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665350" y="178766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полей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помогают точно видеть, где проходит каждое поле, и не путать его с соседним участком. Это особенно важно, когда земли большие и имеют неровные границы.
</a:t>
            </a:r>
            <a:endParaRPr lang="en-US" sz="756" dirty="0"/>
          </a:p>
        </p:txBody>
      </p:sp>
      <p:sp>
        <p:nvSpPr>
          <p:cNvPr id="11" name="Text 3"/>
          <p:cNvSpPr txBox="1"/>
          <p:nvPr/>
        </p:nvSpPr>
        <p:spPr>
          <a:xfrm>
            <a:off x="1665350" y="2518792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участки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цвету и плотности растений можно заметить, где посевы отстают в росте. Более светлые или редкие участки часто указывают на нехватку влаги или питательных веществ.
</a:t>
            </a:r>
            <a:endParaRPr lang="en-US" sz="756" dirty="0"/>
          </a:p>
        </p:txBody>
      </p:sp>
      <p:sp>
        <p:nvSpPr>
          <p:cNvPr id="12" name="Text 4"/>
          <p:cNvSpPr txBox="1"/>
          <p:nvPr/>
        </p:nvSpPr>
        <p:spPr>
          <a:xfrm>
            <a:off x="1665350" y="328346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в почве
</a:t>
            </a:r>
            <a:pPr algn="l" indent="0" marL="0">
              <a:lnSpc>
                <a:spcPct val="100000"/>
              </a:lnSpc>
              <a:buNone/>
            </a:pPr>
            <a:r>
              <a:rPr lang="en-US" sz="4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показывают разницу между влажной и сухой почвой. Это помогает планировать полив и вовремя замечать засуху, чтобы не потерять часть урожая.
</a:t>
            </a:r>
            <a:endParaRPr lang="en-US" sz="804" dirty="0"/>
          </a:p>
        </p:txBody>
      </p:sp>
      <p:sp>
        <p:nvSpPr>
          <p:cNvPr id="13" name="Text 5"/>
          <p:cNvSpPr txBox="1"/>
          <p:nvPr/>
        </p:nvSpPr>
        <p:spPr>
          <a:xfrm>
            <a:off x="1665350" y="401461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состоянием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сравнивать снимки в разные дни, легче понять, где растения пострадали от болезни, вредителей или непогоды. Такое наблюдение помогает принять решение быстрее.
</a:t>
            </a:r>
            <a:endParaRPr lang="en-US" sz="75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изображения к решению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со спутников, дронов и камер помогают разным службам наблюдать территорию и принимать решения.
</a:t>
            </a:r>
            <a:endParaRPr lang="en-US" sz="219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съёмки к анализу изображения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994775" y="1854370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съёмки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получают с камер на земле, с дронов, самолётов и спутников. Выбор носителя зависит от того, нужно ли рассмотреть небольшой участок или большую территорию.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994775" y="2569282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измеряют датчики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датчики фиксируют не только видимый свет, но и другие характеристики поверхности. Это помогает точнее различать воду, растительность, почву и следы изменений.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994775" y="3284259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пикселями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разбивает изображение на пиксели — маленькие квадратики. Затем он анализирует их яркость, цвет и форму, чтобы выделять объекты и сравнивать участки местности.
</a:t>
            </a:r>
            <a:endParaRPr lang="en-US" sz="895" dirty="0"/>
          </a:p>
        </p:txBody>
      </p:sp>
      <p:sp>
        <p:nvSpPr>
          <p:cNvPr id="13" name="Text 5"/>
          <p:cNvSpPr txBox="1"/>
          <p:nvPr/>
        </p:nvSpPr>
        <p:spPr>
          <a:xfrm>
            <a:off x="994775" y="3999237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чего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Обработанные изображения используют для навигации, поиска объектов и обучения. Они становятся понятнее человеку, когда на них выделены нужные признаки и подписи.
</a:t>
            </a:r>
            <a:endParaRPr lang="en-US" sz="8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701975" y="501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помешать точному чтению снимка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7685" y="3823300"/>
            <a:ext cx="12468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закрыт
</a:t>
            </a:r>
            <a:pPr algn="ctr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изображении могут появиться помехи: облака, дым или туман закрывают часть территории и мешают увидеть поверхность целиком.
</a:t>
            </a:r>
            <a:endParaRPr lang="en-US" sz="968" dirty="0"/>
          </a:p>
        </p:txBody>
      </p:sp>
      <p:sp>
        <p:nvSpPr>
          <p:cNvPr id="10" name="Text 3"/>
          <p:cNvSpPr txBox="1"/>
          <p:nvPr/>
        </p:nvSpPr>
        <p:spPr>
          <a:xfrm>
            <a:off x="1836725" y="3217147"/>
            <a:ext cx="15216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Искажение света
</a:t>
            </a:r>
            <a:pPr algn="ctr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мешают тени и освещение. Утром, вечером или при низком солнце объекты выглядят иначе, а некоторые детали могут исчезать в тени.
</a:t>
            </a:r>
            <a:endParaRPr lang="en-US" sz="1112" dirty="0"/>
          </a:p>
        </p:txBody>
      </p:sp>
      <p:sp>
        <p:nvSpPr>
          <p:cNvPr id="11" name="Text 4"/>
          <p:cNvSpPr txBox="1"/>
          <p:nvPr/>
        </p:nvSpPr>
        <p:spPr>
          <a:xfrm>
            <a:off x="3787450" y="4163280"/>
            <a:ext cx="1725900" cy="87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поверхности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лёд и влажная поверхность меняют цвет местности. Из-за этого поля, дороги и крыши могут казаться светлее или темнее, чем обычно.
</a:t>
            </a:r>
            <a:endParaRPr lang="en-US" sz="940" dirty="0"/>
          </a:p>
        </p:txBody>
      </p:sp>
      <p:sp>
        <p:nvSpPr>
          <p:cNvPr id="12" name="Text 5"/>
          <p:cNvSpPr txBox="1"/>
          <p:nvPr/>
        </p:nvSpPr>
        <p:spPr>
          <a:xfrm>
            <a:off x="5706100" y="3015597"/>
            <a:ext cx="15216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источникам
</a:t>
            </a:r>
            <a:pPr algn="ctr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снимок всегда проверяют по карте, другому изображению или наблюдению на местности. Так снижается риск ошибки и неверного вывода.
</a:t>
            </a:r>
            <a:endParaRPr lang="en-US" sz="10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32650" y="1154200"/>
            <a:ext cx="6840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Земли как инструмент наблюдения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1071300" y="2960875"/>
            <a:ext cx="70014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читать изображения Земли помогает видеть территорию точнее, замечать изменения и делать выводы без догадок. Эти навыки полезны в учёбе, хозяйстве и помощи людям.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2026-07-26T17:28:48Z</dcterms:created>
  <dcterms:modified xsi:type="dcterms:W3CDTF">2026-07-26T17:28:48Z</dcterms:modified>
</cp:coreProperties>
</file>