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56245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Четырехугольники: основные фигуры и их свойства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2106" y="4516678"/>
            <a:ext cx="3827646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936330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виды четырехугольников, их признаки, диагонали, периметр и площадь.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фигуры легко увидеть в окнах, дверях, тетрадях, экранах и плитке. На уроках геометрии они помогают учиться измерять, сравнивать и точно строить чертежи.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Четырехугольники вокруг нас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сумма внутренних углов любого четырехугольника.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правило помогает проверять чертежи и решать задачи на неизвестные углы.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фигуры связаны между собой и какие свойства у них совпадают.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объединяет больше всего признаков, а трапеция выделяется единственной парой параллельных сторон.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четырехугольников из школьного курса геометрии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четырехугольников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как базовая фигура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86302" y="1670588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 — это четырехугольник, у которого противоположные стороны попарно параллельны. Именно это свойство лежит в основе всех его дальнейших признаков и помогает узнавать фигуру на чертеже.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6302" y="2649447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и углы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параллелограмма противоположные стороны и противоположные углы равны, а соседние углы вместе дают развернутый угол. Поэтому по одной части чертежа часто можно восстановить всю фигуру.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6302" y="3628305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диагоналей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параллелограмма пересекаются и делят друг друга пополам. Этот признак удобно использовать для проверки построений и для доказательства свойств более сложных фигур.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984675" y="1670588"/>
            <a:ext cx="3529088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фигурами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Прямоугольник, ромб и квадрат можно рассматривать как особые случаи параллелограмма. У каждого из них есть дополнительные свойства, которые делают фигуру более «строгой» и узнаваемой.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84675" y="2649446"/>
            <a:ext cx="3529088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важен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часто становится отправной точкой для сравнения четырехугольников. Через него легче понять, какие признаки сохраняются, а какие появляются только у частных видов фигур.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Форма, знакомая каждому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легко узнать по четырем прямым углам и параллельным противоположным сторонам. Такая форма встречается почти каждый день: в окнах, дверях, экранах телефонов и классных досках. Она удобна для измерения, черчения и аккуратного размещения предметов.
</a:t>
            </a:r>
            <a:endParaRPr lang="en-US" sz="1389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считают его характеристики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прямоугольника существуют простые формулы: периметр находят как 2(a + b), а площадь — как a × b. Поэтому эта фигура часто используется в задачах на размеры комнаты, обложки тетради или экрана, где важно быстро получить точный ответ.
</a:t>
            </a:r>
            <a:endParaRPr lang="en-US" sz="1389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в геометрии и в 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 — особый прямоугольник и особый ромб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стороны равны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отличается тем, что каждая его сторона имеет одну и ту же длину. Благодаря этому его легко распознать даже на неидеальном чертеже.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углы прямые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каждый угол равен 90°, поэтому он одновременно похож и на прямоугольник, и на правильный ромб с одинаковыми сторонами.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и углы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квадрата равны, пересекаются под прямым углом и делят его углы пополам. Эти признаки особенно полезны при доказательствах и построениях.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 находят по формуле S = a², а периметр — по формуле P = 4a. Эти выражения удобны, потому что зависят только от одной стороны.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какие признаки делают фигуры похожими, а какие — отличают их друг от 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сочетает свойства обеих фигур, прямоугольник опирается на прямые углы, а ромб — на равенство сторон.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квадрата, прямоугольника и ромба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 — это четырехугольник, у которого все стороны равны. По этому признаку его отличают от параллелограмма, у которого равны только противоположные стороны.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 диагонали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ромба противоположные углы равны, а диагонали пересекаются под прямым углом и делят углы пополам. Это делает фигуру удобной для построений и анализа чертежа.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 диагоналям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диагонали ромба, его площадь удобно находить по формуле S = (d1 × d2) / 2. Такой способ часто встречается в задачах, где стороны напрямую не заданы.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прямые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не обязан иметь прямые углы. Именно поэтому он может выглядеть по-разному: иногда напоминает «наклоненный» квадрат, но сохраняет свои обязательные свойства.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Ромб: фигура с равными сторонами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и ее виды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670588"/>
            <a:ext cx="3529089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 — это четырехугольник, у которого только одна пара сторон параллельна. Эти параллельные стороны называют основаниями, а две другие — боковыми сторонами.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225926"/>
            <a:ext cx="3529089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трапеция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равнобедренной трапеции боковые стороны равны. Из-за этого она часто выглядит симметричной, а ее углы при каждом основании попарно равны.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57148" y="1670588"/>
            <a:ext cx="3529088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трапеция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прямоугольной трапеции один из боковых углов прямой. Такая фигура особенно удобна в задачах, где нужно связать трапецию с прямоугольником и высотой.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57148" y="3225925"/>
            <a:ext cx="3529088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трапеции параллельна основаниям и равна их полусумме. Это полезное свойство помогает быстро находить длины в геометрических задачах.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19814"/>
            <a:ext cx="3848986" cy="19754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свойства фигур связаны с формулами периметра и площади.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зависит от признаков фигуры: сторон, углов, диагоналей и наличия параллельных сторон.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популярных четырехугольников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распознавать четырехугольник по признакам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свойствам сторон, углов и диагоналей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1763" y="1602393"/>
            <a:ext cx="218098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диагонали равны, поэтому по чертежу можно быстро отличить прямоугольник от ромба и параллелограмма. Это особенно удобно, когда стороны не подписаны.
</a:t>
            </a:r>
            <a:endParaRPr lang="en-US" sz="1333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ромба пересекаются под прямым углом. Такой признак помогает узнавать фигуру даже тогда, когда не видно равенства всех сторон.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диагонали одновременно равны и перпендикулярны. Они еще и делят углы пополам, поэтому квадрат легко узнать по нескольким признакам сразу.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параллелограмма делят друг друга пополам. Если на чертеже это видно, можно уверенно отнести фигуру к параллелограммам и проверить остальные свойства.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как важный признак фигуры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из прямых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нас много четырехугольных форм: окна, двери, плитка, экраны и мебель. Прямоугольные детали легко складываются в аккуратные ряды, а квадратные элементы создают ритм и порядок. Именно поэтому такие формы так часто выбирают в архитектуре и интерьере.
</a:t>
            </a:r>
            <a:endParaRPr lang="en-US" sz="1189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рисунок становится прочным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фасадах зданий, кирпичной кладке и мозаике четырехугольники помогают точно повторять форму без лишних промежутков. Изображение с прямоугольными окнами и квадратной плиткой показывает, как геометрия делает поверхность удобной для измерения, планирования и красивого оформления.
</a:t>
            </a:r>
            <a:endParaRPr lang="en-US" sz="1176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Четырехугольники в архитектуре и дизайне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вычислительные шаги здесь не работают: для каждой фигуры нужна своя формула и свои данные.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значения получились у прямоугольника и ромба; различие формул показывает, какие измерения важны для каждой фигуры.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геометрии; значения рассчитаны по указанным параметрам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четырехугольников на одном примере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четырехугольников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86302" y="1670588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квадрат и ромб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 еще не делают фигуру квадратом. У квадрата обязательно есть прямые углы, а у ромба они могут отсутствовать, поэтому нужно проверять оба признака.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6302" y="2649447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ромб и параллелограмм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параллелограмма равны только противоположные стороны, а у ромба — все стороны. Это различие важно, когда фигуру определяют по чертежу без подписей.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6302" y="3628305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360°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любого четырехугольника всегда равна 360°. Если получается другое число, значит, в измерениях или вычислениях допущена ошибка.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984675" y="1670588"/>
            <a:ext cx="3529088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ищут основания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трапеции основания — это параллельные стороны, а боковые стороны не параллельны. Если перепутать их, неверно найдутся высота, средняя линия и площадь.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84675" y="2649446"/>
            <a:ext cx="3529088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только на один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делать вывод по одному свойству, например только по диагоналям. Надежнее проверить стороны, углы и параллельность, а затем назвать фигуру.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231" y="2755985"/>
            <a:ext cx="3509538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для быстрой проверки на чертеже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сопоставить главные свойства и быстрее узнать фигуру по рисунку.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совпадений с набором признаков, тем точнее можно определить фигуру на чертеже.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общего к частному: семейство четырехугольников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фигур по числу параллельных сторон и частным признакам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773363"/>
            <a:ext cx="306494" cy="3064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7768" y="1767993"/>
            <a:ext cx="277579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30118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4256" y="3336497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и участки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комнаты, сада или земельного участка часто находят по форме прямоугольника или трапеции. Такие задачи учат переводить чертеж в числа и понимать, сколько места занимает фигура.
</a:t>
            </a:r>
            <a:endParaRPr lang="en-US" sz="1319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 и рамки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укладке плитки, изготовлении рамок и отделке стен важны ровные границы и одинаковые элементы. Четырехугольные формы удобно измерять, повторять и соединять без зазоров.
</a:t>
            </a:r>
            <a:endParaRPr lang="en-US" sz="131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часто считают площадь доски, тетрадного листа или обложки книги. Здесь помогают формулы для прямоугольника и квадрата, потому что их стороны легко измерить линейкой.
</a:t>
            </a:r>
            <a:endParaRPr lang="en-US" sz="1319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чертежи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используют стороны, диагонали, высоты и углы, чтобы восстановить неизвестные размеры фигуры. Это развивает внимательность, аккуратность и умение сравнивать разные четырехугольники.
</a:t>
            </a:r>
            <a:endParaRPr lang="en-US" sz="1319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Задачи, в которых нужны четырехугольники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четырехугольниках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Четырехугольники объединяет сумма углов 360°, а различают их стороны, углы и диагонали. Эти признаки помогают узнавать фигуры, считать периметр и площадь и видеть геометрию в повседневных предметах.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2026-05-29T02:28:22Z</dcterms:created>
  <dcterms:modified xsi:type="dcterms:W3CDTF">2026-05-29T02:28:22Z</dcterms:modified>
</cp:coreProperties>
</file>