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в русской литературе
</a:t>
            </a:r>
            <a:endParaRPr lang="en-US" sz="4073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войны, судьбы людей и память о подвиге народа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1812 года: событие, изменившее литературу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1812 году вторжение Наполеона превратило войну в общенациональное испытание. Бородино, пожар Москвы, партизанская борьба и отступление французов стали не только историей, но и сильной литературной темой.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война 1812 года стала темой литературы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Отечества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Писателей привлекала сама идея обороны страны. Война воспринималась как момент, когда особенно ясно видно, что значит любить Родину и быть ей верным.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важны не только генералы, но и простые люди. Солдаты, крестьяне, москвичи и ополченцы показывают, как общий труд помогает выстоять в беде.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исторические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Авторам были интересны реальные события: Бородино, оставление Москвы, пожар и отступление армии Наполеона. На их фоне легче показать правду о войне.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помогала говорить о мужестве, долге и выборе. Через испытания героев литература отвечает на вопрос, что делает человека настоящим патриотом.
</a:t>
            </a:r>
            <a:endParaRPr lang="en-US" sz="7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роман-эпопея «Война и мир»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историческое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рядом с большими историческими событиями живут семьи Болконских, Ростовых и Безуховых. Так личная судьба героев соединяется с судьбой всей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произведение о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создал самое известное художественное изображение событий 1812 года. Он показывает войну не только как сражения, но и как испытание для людей разных характеров.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война в изображении Толстого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победа стала возможной благодаря единству самых разных людей: солдат, крестьян, ополченцев и жителей Москвы, которые не приняли власть захватчиков.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партизанская борьба. В ней важны смелость, находчивость и готовность защищать свои дома, дороги и обозы без ожидания приказа сверху.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сила в романе связана не с громкими словами, а с терпением и чувством долга. Именно поэтому она выглядит у Толстого особенно убедительно и сильно.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романа и их связь с темой войны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помогает увидеть войну с другой стороны: через мысли, чувства, поступки и отношение к людям.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образы создают целую картину войны: от личного поиска смысла до народного сопротивления и военной мудрости.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Толстой, «Война и мир»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Болконский: путь к пониманию долга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 мечтает о славе и личном подвиге. Ему кажется, что война может быстро доказать его значимость.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боя меняет его взгляд на жизнь. Он видит не красивую победу, а тяжесть войны и цену человеческой судьбы.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и переосмысление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ранения герой иначе понимает долг. Для него важными становятся не слава и признание, а ответственность перед людьми и Отечеством.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Безухов: поиск смысла среди войны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далек от военного мира, но именно война заставляет его повзрослеть. Он начинает лучше понимать людей, ответственность и цену простых человеческих поступков.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Горящая Москва и плен становятся для героя тяжелыми, но важными испытаниями. В них он впервые по-настоящему сталкивается с лишениями и страхом.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Платоном Каратаевым помогает Пьеру увидеть стойкость и внутреннюю свободу. Он понимает, что человечность сохраняется даже в самых трудных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через разные персонажи Толстой раскрывает главные идеи войны 1812 года.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помогают увидеть, что в войне важны не только приказы и сражения, но и нравственные качества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Толстой, «Война и мир»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и Наполеон как два исторических образа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в романе умеет ждать и доверять времени. Он понимает, что победа зависит не только от приказов, но и от силы народа и хода самой истории.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показан человеком, который слишком верит в собственную славу. Его уверенность мешает ему увидеть реальное положение дел и понять русскую войну.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этих образов помогает Толстому показать разные представления о власти. Один полководец служит общему делу, другой думает прежде всего о себе.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сопоставление героев писатель объясняет, что настоящая ответственность требует скромности, терпения и уважения к людям, а не показной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 и народное сопротивление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отряды, обозы и жители захваченных мест объединяются ради защиты своих домов и дорог. Так писатель подчеркивает: сопротивление врагу стало общим делом всего народа.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Толстого партизаны действуют не только по приказу, но и по внутреннему чувству долга. Денисов и Долохов показывают, как смелость и находчивость помогают наносить удар врагу.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тема войны в романе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мирной жизни к народной победе в событиях 1812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о войне 1812 года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Жуковского, Глинки, Давыдова и их современников звучит горячее чувство любви к Родине. Поэты передают не только радость надежды, но и тревогу военного времени.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произведения сохраняют память о погибших и прославляют русского солдата. Через короткие, яркие строки они помогают почувствовать напряжение эпохи и веру людей в победу.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этого времени особенно ценна живой эмоциональностью: она не пересказывает события сухо, а сразу выражает отношение автора. Поэтому в ней история звучит как личное переживание.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Давыдов как поэт и участник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боевого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писал о войне так, будто сам находится в строю. В его стихах слышны энергия, быстрота движения и уверенность человека, привыкшего к опасности.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 и офицер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участвовал в реальной борьбе против французов и знал войну изнутри. Это придает его произведениям достоверность и делает их особенно убедительными для читателя.
</a:t>
            </a:r>
            <a:endParaRPr lang="en-US" sz="86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просто и живо, без лишней торжественности. Такая речь помогает передать характер солдата, его товарищества, смелости и готовности действовать быстро.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слова и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Давыдова литература соединила поэтический талант и воинскую доблесть. Он стал примером человека, для которого служение Отечеству выражается и в деле, и в слове.
</a:t>
            </a:r>
            <a:endParaRPr lang="en-US" sz="818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в разных литературных жанрах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влияет на то, как читатель воспринимает войну: от широкого взгляда на эпоху до личного свидетельства очевидца.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дает самый широкий охват, а мемуары — самую личную перспективу; вместе жанры создают объемную картину войны.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литературы о войне 1812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дата связала в литературе военный эпизод с исторической памятью страны и с представлением о тяжелой, но значимой победе.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литературные сведения о войне 1812 года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Бородинского сражения, ставший символом мужества, стойкости и памяти о народном подвиге.
</a:t>
            </a:r>
            <a:endParaRPr lang="en-US" sz="15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уроки литературы о войне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1812 годе учат ценить человеческую жизнь и понимать, что победа не оправдывает жестокость. Важнее всего в них сострадание, честность и ответственность.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показывают, что настоящий героизм часто проявляется в простых поступках: помочь раненому, не бросить товарища, сохранить достоинство в трудную минуту и остаться верным Родине.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литература помогает увидеть войну не только как череду сражений, но и как нравственное испытание. Именно выбор человека раскрывает его характер и силу 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литературе 1812 года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вместе с трагедией возникает и другой смысл: Москва не покоряется захватчику. В литературе ее образ соединяет страдание народа с его стойкостью и надеждой.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произведениях о войне предстает не просто городом, а живым символом страны. Ее пожар вызывает у героев боль, тревогу и чувство невосполнимой утраты.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темы 1812 года важны сегодня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люди объединяются перед общей опасностью. Для школьника это важный пример взаимопомощи, мужества и ответственности за свою страну.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напоминают, что мирная жизнь требует бережного отношения. Когда читаешь их, легче понять цену спокойствия, свободы и человеческого согласия.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1812 года сохраняет связь истории и литературы. Поэтому она важна на уроках: через героев и события ученики лучше понимают прошлое своей страны.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войне помогает отличать настоящий подвиг от показной бравады. Она учит уважать тех, кто действует не ради славы, а ради долга и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1812 года в литературе: память о народном подвиге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сохранила не только события войны 1812 года, но и живые образы людей, для которых Родина была главным нравственным выбором и общей ответственностью.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2026-05-22T20:12:49Z</dcterms:created>
  <dcterms:modified xsi:type="dcterms:W3CDTF">2026-05-22T20:12:49Z</dcterms:modified>
</cp:coreProperties>
</file>