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«Запретные» страны: Китай и Япония в XVI–XVIII веках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Китай и Япония контролировали иностранные контакты и торговлю?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Европейцам было трудно свободно попасть в Китай и Японию: власти пускали лишь избранных людей, в определённые порты и по строгим правилам. Но это была не полная изоляция, а выборочный обмен под контролем государства и местных правителей.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страны называли «запретными»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конце эпохи Мин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запреты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династии Мин власти усилили хайцзин — ограничения на морскую деятельность. Они должны были сдержать пиратство, нелегальную торговлю и побеги населения с побережья.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море стала возможной только с разрешения чиновников. Государство определяло, кто может входить в порт, какие товары разрешены и какие сделки считаются законными.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 серебра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ограничениях Китай уже был включён в международный обмен. Особенно важным было серебро, которое поступало из Японии и из испанских владений в Америке.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не остановилась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строгие меры не разорвали связи с внешним миром. Китай продолжал получать нужные товары и драгоценные металлы, но делал это через контролируемые каналы.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обмена особенно заметны металлы, дорогие ткани и морские маршруты, связывавшие Китай, Японию и Юго-Восточную Азию.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не остановили торговлю: она стала более узкой, но сохранилась через несколько ключевых портов и товаров.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исторический обзор по истории Восточной Азии; обобщение торговых связей XVI–XVIII веков.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потоки, которые связывали Восточную Азию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в Макао и первый европейский канал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пункт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Макао стало для португальцев важной базой с 1557 года. Здесь они могли вести торговлю с Китаем, оставаясь под наблюдением местных властей.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Макао в Европу шли фарфор, шёлк и чай, а вместе с ними — сведения о Китае. Порт стал главным посредником между двумя мирами.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Макао показывало, что контакты были возможны даже в условиях ограничений. Однако они допускались только там, где китайские власти могли их контролировать.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и борьба за обращение в христианство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Маттео Риччи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Иезуиты, включая Маттео Риччи, старались говорить с китайцами на их языке и работать при дворе. Они изучали местные обычаи, чтобы заслужить доверие образованных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под подозрением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опасались, что новые религиозные общины могут подорвать порядок и усилить чужое влияние. Поэтому к христианству относились настороженно и внимательно следили за миссионерами.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мост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приносили в Китай математику, астрономию и карты. Эти знания помогали им выглядеть не только проповедниками, но и полезными учёными.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отдельные иезуиты получали доступ к влиятельным кругам, это не означало свободы для всей миссии. Государство держало религиозную деятельность под контролем.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Китай ограничивал иностранное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допуска иностранцев и государственный надзор над внешними контактами.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Мин к Цин и новые правила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династия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1644 года династия Цин стремилась быстро укрепить власть. Для этого особенно важно было удержать под контролем побережье и не дать противникам опоры у моря.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от 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населения переселяли дальше от береговой линии. Так власти пытались отрезать возможную помощь пиратам и мятежникам, а также уменьшить угрозу со стороны морских связей.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судоходства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плавание по морю стали сильнее ограничивать. Государство стремилось не допустить, чтобы корабли, товары и люди поддерживали сопротивление новой династии.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страны ограничивали контакты, но делали это по разным причинам и разными способами.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не закрылись полностью, но подчиняли внешние связи интересам государства и 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исторический обзор по истории Восточной Азии.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 контроля в Китае и Японии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путь к политике сакоку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сёгуната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XVII века сёгунат Токугава хотел сделать власть более прочной и единой. Для этого нужно было уменьшить внутренние конфликты и усилить контроль над страной.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миссионеры и торговцы вступали в связи с местными правителями. Часть даймё принимала христианство, и это вызывало у сёгуната тревогу.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Опасение раскола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такое положение выглядело как угроза единству страны. Они боялись, что религиозные связи могут привести к политической зависимости или вмешательству извне.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ограничениям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Япония стала ужесточать правила для иностранцев и японцев, выезжающих за границу. Так постепенно складывалась политика сакоку.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923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348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налоги и вера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1637 году на острове Кюсю вспыхнуло крупное восстание крестьян и самураев. Людей толкали в бой тяжёлые налоги и преследование христиан, поэтому конфликт быстро приобрёл не только социальный, но и религиозный характер.
</a:t>
            </a:r>
            <a:endParaRPr lang="en-US" sz="1019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Хара и конец мятежа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укрепились в замке Хара и долго сопротивлялись войскам сёгуната. После жёсткой осады восстание было подавлено, а власти увидели в христианских общинах и связях с европейцами прямую угрозу порядку в стране.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Симабара как переломный момент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японская система 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мер сёгуната Токугава в XVII веке: от запрета миссионеров до контроля торговли, писем и выезда за границу.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не исчезла, но стала очень выборочной. Через разрешённые каналы Япония получала нужные товары и сведения, не допуская свободного иностранного влияния.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связи проходили через азиатских посредников; доля европейцев была минимальной, что показывало жёсткий государственный контроль.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Восточной Азии; обобщённые данные о разрешённых каналах торговли в эпоху Токугава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торговал с Японией при сакоку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8948" y="938850"/>
            <a:ext cx="3274305" cy="326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Деджима: маленький остров, большое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Изолированный торговый пункт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Деджима была искусственным островом в Нагасаки, где голландцам позволяли жить и вести дела отдельно от остального города. Такое устройство облегчало наблюдение за иностранцами и сокращало их влияние на японское общество.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Деджиму в Японию поступали книги, стекло, часы, сукно и научные приборы. В ответ вывозили медь, серебро, фарфор и шёлк, поэтому остров оставался важным узлом обмена даже при строгих ограничениях.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контакты были узкими, именно здесь японцы знакомились с европейскими знаниями и новыми технологиями. Деджима стала редким местом, где торговля, наука и государственный контроль существовали одновременно.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 и Япония ограничивали иностранцев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обеих стран боялись, что свободные иностранные контакты нарушат внутренний порядок. Контроль над приезжими помогал следить за портами, налогами и перемещением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мятежами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особенно опасались пиратства, нелегальной торговли и поддержки противников власти. Ограничения на море должны были ослабить побережье, где легче всего возникали беспорядки.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Опасение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власти считали христианство не только религией, но и возможным каналом чужого влияния. Поэтому миссионеров запретили, а связи с европейцами поставили под жёсткий надзор.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не означали полного разрыва с миром. Китай и Япония сохраняли выгодную торговлю, но старались сами решать, кто может торговать, где и на каких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754392"/>
            <a:ext cx="4296900" cy="1256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страны ограничивали иностранное влияние, но делали это разными способами и с разной строгостью.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оставлял больше пространства для торговли, а Япония выстроила более жёсткую систему допуска и надзора.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Азии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Китай и Япония в XVI–XVIII веках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получали европейцы и местные общества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ввозили в Азию сукно, стекло, часы и научные приборы. Эти вещи были редкими и полезными, поэтому их охотно принимали в разрешённых портах.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 японские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Европу уходили фарфор, чай, шёлк и серебро, которые высоко ценились за качество и красоту. Именно они сделали восточную торговлю особенно прибыльной.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для 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получали налоги, пошлины и возможность контролировать купцов. Это позволяло наполнять казну и одновременно следить, чтобы торговля не выходила из-под власти государства.
</a:t>
            </a:r>
            <a:endParaRPr lang="en-US" sz="1371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ограниченные контакты в Китай и Японию попадали карты, книги и новые представления о мире. Обмен знаниями был медленным, но всё же продолжался даже при строгих правилах.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не были полностью закрыты, но пропускали иностранцев по-разному. Важнее всего был не объём контактов, а степень контроля со стороны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ограничивала внешние связи жёстче, чем Китай; в Китае сохранялось больше разрешённых торговых маршрутов и портов.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на основе школьного исторического обзора по Восточной Азии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открытости в двух странах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«закрытых» политик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не исчезла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не остановили мировой обмен, а лишь изменили его правила. Китай и Япония продолжали покупать и продавать нужные товары, но делали это через контролируемые каналы.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ограничений замедлила распространение европейских идей и религии. Благодаря этому правители дольше сохраняли внутренний порядок и могли сильнее влиять на жизнь подданных.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Китая и Японии показывает, что государство может выбирать, что впускать извне, а что ограничивать. Это важный пример самостоятельной политики в эпоху больших морских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контроль, а не полное закрытие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в XVI–XVIII веках не отгородились от мира полностью: они просто сделали внешние связи управляемыми. Торговля продолжалась, но на условиях, которые задавало государство.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2026-06-02T07:22:33Z</dcterms:created>
  <dcterms:modified xsi:type="dcterms:W3CDTF">2026-06-02T07:22:33Z</dcterms:modified>
</cp:coreProperties>
</file>