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между модернизацией и догмой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дал рывок к индустрии, но породил контроль, дефицит и ограничения 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история СССР охватывает период с 1920-х до второй половины 1980-х годов. После Гражданской войны стартовали с разрушений и доминирования крестьянства. Дальше сменялись НЭП, индустриализация, коллективизация, военная экономика, реформы и последующий застой, нарастающий к перестройке.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рамки: от НЭПа до перестройки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ввели в 1921 году как ответ на кризис «военного коммунизма» и хозяйственный распад. Ключевой задачей было вернуть экономике управляемость и ресурсы.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Продразвёрстку заменили продналогом: давление на деревню ослабло, а товарообмен между городом и селом снова стал жизнеспособным. Разрешали частную торговлю и аренду мелких предприятий.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Допускали кооперацию и участие частной инициативы в услугах и мелком производстве. К 1926–1927 годам основные показатели промышленности и сельского хозяйства приблизились к дореволюционному уровню, но НЭП оставался временной мерой.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как восстановление хозяйства после разрухи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 приоритет добычи сырья, металлургии и электроэнергетики: они росли быстрее, чем производство товаров повседневного спроса.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Рывок опирался прежде всего на тяжёлые отрасли и энергетику, что укрепляло промышленную мощь и обороноспособность, но усиливало перекосы в потребительском секторе.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обобщения по экономической истории СССР; значения для визуального сравнения приведены как условные индексы темпов.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1928–1940 годов: ускорение тяжелой промышленности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её человеческая цена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конца 1920-х — начала 1930-х годов означала объединение крестьянских хозяйств в колхозы и совхозы, а также ликвидацию кулачества как социально-экономической категории. Контроль государства над деревней резко усилился.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стали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Росло сопротивление, снижалась личная заинтересованность в труде, разрушался привычный уклад жизни. В ряде регионов СССР случился голод 1932–1933 годов; при этом самостоятельность и устойчивость деревни были подорваны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78" y="1734625"/>
            <a:ext cx="3775894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цифрах: изменение ключевых показателей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опорных индикаторов показывает: индустриальная мощь росла быстрее, чем уровень повседневного комфорта.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видно направление: модернизация в первую очередь ускоряла энергетику и металлургию, тогда как бытовые потребности отставали, создавая хронический дефицит.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советской статистики и обобщения по экономической истории СССР (точные числовые значения не указаны в исходном материале).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00" y="143509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875" y="1435093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7225" y="1428462"/>
            <a:ext cx="13395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и новые кадры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инженерно-технические кадры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увеличила потребность в инженерах, техниках и квалифицированных рабочих. Росла роль учебных программ, практики на предприятиях и систем подготовки специалистов под конкретные отрасли.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 и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сеть школ и профессиональных заведений, а также система подготовки кадров для промышленности. Увеличение грамотности помогало людям осваивать новые профессии и включаться в индустриальный рынок труда.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лифты для выходцев из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получали шанс подняться по ступеням карьеры через фабрики, техникумы, вузы и комсомольско-партийные маршруты. Фабричная занятость становилась отправной точкой для дальнейшего роста квалификации.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женщин в экономике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Увеличивалась доля женщин в промышленности и сфере обслуживания, особенно по мере расширения городской инфраструктуры. Это меняло семейные роли и усиливало зависимость доходов от стабильной работы учреждений.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 влияние лояльности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продвижении учитывались не только образование и труд, но и политическая надежность. Так формировалась жёсткая иерархия, в которой карьерный успех зависел от соответствия ожиданиям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плановая экономика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прохождения решений в командно-административной модели: от руководства — к планам, затем к распределению ресурсов и отчётности.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экономику перестроили под нужды фронта: заводы массово эвакуировали на восток, вводили жёсткое нормирование. Одновременно мобилизовали труд женщин, подростков и стариков.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экономика и послевоенное восстановление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восстановление шло быстрыми темпами за счёт централизованного управления, репараций и сохранённого промышленного потенциала. Общество также сохраняло высокую степень мобилизации и дисциплины.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 году промышленное производство превысило довоенный уровень, что стало важным признаком восстановленной производственной базы. Однако перегибы военного времени сказывались на повседневных ресурсах.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кризис и нехватка товаров оставались серьёзными проблемами: комфорт в быту рос медленнее, чем промышленная мощь. Поэтому послевоенное развитие воспринималось неоднозначно.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областях эффект реформ оказался неодинаковым: городские социальные задачи продвигались активнее, а аграрные эксперименты давали неровные результаты.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сочетание успехов и ошибок: расширение жилищного строительства и управленческие изменения соседствовали с провалами в сельском хозяйстве и кадровой нестабильностью решений.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сведения; показатели на диаграмме приведены как условные индексы для сравнения направлений (точные исходные числовые данные не указаны).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Н. С. Хрущёва: достижения и нестабильность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«Точка старта» атомного проекта: от лаборатории к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стала стратегическим инструментом государства: атомный проект потребовал не только теоретических разработок, но и масштабной инженерной базы. Инженеры и физики работали в связке с промышленностью, превращая расчёты в технологии. Именно так формировалась репутация СССР как страны, способной добиваться прорывов в сложнейших областях.
</a:t>
            </a:r>
            <a:endParaRPr lang="en-US" sz="949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Ракетостроение как школа точности и массового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ракетной техники тренировало целые научные коллективы: от материаловедения до навигации и систем управления. Результат проявлялся в том, что сложные решения становились практическими, проверяемыми и воспроизводимыми. На этом фоне престиж СССР рос не «словами», а реальными возможностями техники и инженерии.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и первый полёт: сигнал миру о техническом лидерстве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был запущен первый искусственный спутник Земли, а в 1961 году Юрий Гагарин совершил первый в мире космический полёт. Эти события быстро превратились в международные символы научно-технического уровня страны. Они убеждали наблюдателей, что в СССР действуют сильные научные школы и развитые отрасли промышленности.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космос и престиж державы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школьное образование и доступная медицина задавали базовый «каркас» жизни: людям обещали гарантированную занятость и сравнительно низкие цены на товары первой необходимости.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быту постоянно ощущались нехватки: качественная одежда, мебель, бытовая техника, автомобили и современное жильё доставались с трудом и часто оказывались дефицитом.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дефицит и распределение по блату подпитывали привычку к неформальным связям. Чем сильнее расходились обещания и реальный ассортимент, тем заметнее росло бытовое недовольство.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советской системе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диаграммы — приоритет средств производства и базовых отраслей над выпуском товаров широкого спроса, из-за чего качество жизни отставало от возможностей индустрии.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концентрируются в обороне и «тяжёлых» проектах, экономика лучше выдерживает внешние нагрузки, но хуже отвечает на потребности людей как покупателей и граждан.
</a:t>
            </a:r>
            <a:endParaRPr lang="en-US" sz="1181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для иллюстрации направления приоритетов; источники направления — обобщения по экономической истории СССР (без привязки к конкретным годовым долям).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перекосы позднего СССР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1965: запуск реформы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хозрасчёт, ориентация на прибыль и премирование за результаты, а также расширение самостоятельности дирекций предприятий. Государство стремилось повысить эффективность без отказа от планирования.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1966–1968: первые эффекты и «коридор возможностей»
</a:t>
            </a:r>
            <a:pPr algn="l" indent="0" marL="0">
              <a:lnSpc>
                <a:spcPct val="130039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предприятия получили больше стимулов улучшать показатели, проявлялся заметный рост управляемости и дисциплины выполнения планов. Одновременно сохранялись жёсткие рамки: многое упиралось в централизованные задания.
</a:t>
            </a:r>
            <a:endParaRPr lang="en-US" sz="965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1970-х: возврат директив и ограничение рыночных элементов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министерств и страх ослабления центра сужали практику самостоятельности. В итоге рыночные механизмы оставались ограниченными, а основы советской модели не менялись системно.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Косыгинская реформа 1965 года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02165"/>
            <a:ext cx="3832800" cy="1374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темпов и динамики по периодам в курсах по экономической истории СССР (точные цифры зависят от методики).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темпов отражалось не только в выпуске, но и в том, как росла экономика: всё сильнее увеличивалась доля экстенсивных факторов, а обновление оборудования становилось менее устойчивым.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говорит о переходе от роста за счёт восстановления и технологических импульсов к росту за счёт расширения ресурсов и затрат, что ухудшало устойчивость экономики.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роста: признаки кризиса эффективности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реформ к застою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циклов управления: попытка обновления → ограниченная реализация → закрепление директив.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Правозащитная критика: цензура, репрессии и фальсификация отчётности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группы и часть интеллигенции поднимали темы цензуры и политических репрессий, нарушения прав человека. Критике подвергались также фальсификация отчётности и неэффективность хозяйственного механизма. В результате общественная неудовлетворённость получала язык аргументов, а не только бытовые жалобы.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 независимые тексты: протест без громких лозунгов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Диссидентская среда включала авторов самиздата, которые перепечатывали тексты машинописным способом и распространяли их через круги доверия. Такая практика создавала альтернативный информационный поток в условиях жёсткого идеологического контроля. Нередко текст становился и документом, и поводом для обсуждения запретных тем.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Диссидентство и общественная критика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СССР удерживал сильные позиции в тяжёлой промышленности и обороне, но заметно уступал в электронике и гибкости инновационной экономики.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«индустриального ядра» давало устойчивость, однако отставание в потребительских технологиях и электронике усиливало разрыв в качестве товаров и динамике инноваций.
</a:t>
            </a:r>
            <a:endParaRPr lang="en-US" sz="1139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для визуального сопоставления; методика и шкалы выбирались в учебных целях, без привязки к конкретным годовым статистическим рядам.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ведущие страны мира в 1970–1980-х годах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1980-х стало ясно: прежняя модель не гарантировала устойчивый рост, технологическое обновление и заметное улучшение качества жизни. Назрела необходимость пересмотра способов управления экономикой.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Перестройка, гласность и кооперативы рассматривались как попытка вывести страну из хозяйственного застоя и активизировать инициативу в рамках социалистической 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реформы одновременно сохраняли командно-административные основы, поэтому частичная либерализация и жёсткое регулирование вступали в противоречие. Итогом стала нараставшая нестабильность.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пытались «подправить» систему, тем заметнее становились дисбалансы. Перестройка превратилась в признание того, что проблема носит не частный, а структурный характер.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как признание системного тупика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создал мощную индустриальную базу, поддержал науку, оборону и космос, а также обеспечил социальные гарантии. Но жёсткая централизация и приоритет «тяжёлого» производства ограничивали инициативу и качество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новации и пределы советской модели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2026-05-12T19:07:30Z</dcterms:created>
  <dcterms:modified xsi:type="dcterms:W3CDTF">2026-05-12T19:07:30Z</dcterms:modified>
</cp:coreProperties>
</file>