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имён существительных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о нескольких предметах, лицах и явлениях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множественное число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нужна каждый день: она помогает точно называть количество, правильно писать слова и понимать задания. На уроке мы разберём основные окончания, трудные случаи и типичные ошибки, которые часто встречаются у пятиклассников.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множественное число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множественное число образуется с помощью окончания: стол — столы, книга — книги, окно — окна. Именно такая форма встречается в речи и письме чаще всего.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зависит от строения слова, последней буквы основы и языковой нормы. Поэтому рядом с обычными формами есть слова с окончаниями -а, -я и другими особенностями.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изменяются не только в конце, но и внутри основы. Такие слова лучше запоминать по образцам: их форма не всегда получается простым прибавлением окончания.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окончания множественного числа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распространённые модели образования формы множественного числа.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зависит от типа основы и нормы языка: у разных групп слов работают разные модели.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-ы и -и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после твёрдых согласных во множественном числе пишется -ы: столы, мосты, кусты. Такая форма считается самой привычной и легко узнаётся по звучанию основы.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мягких, шипящих и ц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согласных, шипящих и буквы ц чаще пишется -и: тетради, вещи, отцы. Чтобы не ошибиться, полезно сначала определить последний звук основы, а затем выбрать окончание.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привычные формы легко узнать по окончанию и по звучанию основы.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образует множественное число по обычной модели; формы на -а/-я и особые варианты встречаются заметно реже.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словарному материалу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окончаниями -а и -я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формы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во множественном числе получают окончания -а или -я: дома, берега, края. Такие формы нужно запоминать, потому что они не повторяются у всех существительных.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профессий и должностей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формы: учителя, директора, профессора. Они помогают назвать группу людей одной профессии или должности и обычно звучат естественно в учебных текстах.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подсказывает форму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адреса, директора, профессора ударение помогает запомнить правильный вариант. Если произносить слово вслух, нужное окончание легче узнать и записать без ошибки.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для запоминания слова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 -а и -я не выводятся по одному простому правилу. Поэтому такие слова лучше учить как словарные и проверять по образцу, а не только по звучанию.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множественного числа
</a:t>
            </a:r>
            <a:endParaRPr lang="en-US" sz="285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подобрать правильное окончание и избежать орфографических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основы при образовании множественного числа
</a:t>
            </a:r>
            <a:endParaRPr lang="en-US" sz="205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при переходе к множественному числу меняется не только окончание, но и часть основы. Поэтому форма слова выглядит совсем иначе, чем в единственном числе.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друг — друзья, рука — руки, ухо — уши, лист — листья появляются чередования звуков и добавляются новые элементы. Такие формы нельзя вывести по одной общей схеме.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могут затрагивать разные согласные: к/ч, г/ж, х/ш. Это одна из причин, почему такие слова часто путают на письме и в устной речи.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такие формы лучше запоминать целиком и повторять по парам: один вариант — для единственного числа, другой — для множественного.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сон — сны и день — дни гласный звук не сохраняется во множественном числе. Из-за этого основа становится короче, а слово звучит иначе. Такие пары удобно сравнивать рядом, чтобы увидеть, какая буква исчезает и где нужно быть внимательным.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гласная появляется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огонь — огни и лёд — льды форма тоже меняется внутри основы. В одной форме гласная слышится отчётливо, а в другой она исчезает или заменяется более коротким звучанием. Это помогает показать, что не все слова изменяются одинаково.
</a:t>
            </a:r>
            <a:endParaRPr lang="en-US" sz="141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такие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слова парами и выделять изменяющуюся гласную цветом или подчёркиванием. Тогда легко заметить, что множественное число образуется не только окончанием, но и внутренним изменением слова, которое нужно помнить отдельно.
</a:t>
            </a:r>
            <a:endParaRPr lang="en-US" sz="137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Беглые гласные в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4352" y="1531950"/>
            <a:ext cx="339819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употребляются только во множественном числе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языка; общеупотребительная лексика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слов, у которых нет обычной формы единственного числа, и их употребление в 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существительных нет формы единственного числа в литературной норме, поэтому их нужно запоминать как особые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слова, обозначающие вещества и материалы: молоко, сахар, золото. Они называют не отдельные предметы, а однородную массу или вещество.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множественное число обычно не переходят слова, называющие качества и чувства: дружба, смелость, радость. Их значение связано с отвлечёнными понятиями, а не с количеством.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употребляются только в единственном числе в литературной норме. Поэтому формы вроде «молоки» или «смелости» в обычной речи считаются ошибочными.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может обозначать разные сорта или виды, но это особое употребление. Для пятого класса важно сначала определить значение слова, а затем выбирать нужную форму.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имеют формы множественного числа
</a:t>
            </a:r>
            <a:endParaRPr lang="en-US" sz="28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существительных чаще образуют множественное число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конкретнее значение слова, тем легче оно образует форму множественного числа. Абстрактные и вещественные названия делают это значительно реже.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образуют множественное число регулярнее других групп; значение слова помогает заранее понять, возможна ли такая форма.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лексико-грамматического материала по русскому языку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012" y="1611950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37" y="353780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7012" y="3537800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Непривычная основа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ребёнок, человек и лист форма множественного числа меняется не только за счёт окончания. Основа тоже перестраивается, поэтому такие слова нужно запоминать отдельно.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формы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дети и люди не получаются простым прибавлением окончания. Это устойчивые варианты, которые часто встречаются в тексте и требуют особого внимания при письме.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звуков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дерево — деревья и лист — листья появляются дополнительные звуки и мягкость согласных. Из-за этого форма кажется непривычной, но соответствует норме языка.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 образцу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полезно учить в парах: единственное число и множественное. Тогда легче увидеть, как меняется слово, и не перепутать его с обычной моделью.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и трудные формы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формы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форму множественного числа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окончание и пишут формы по аналогии с другим словом: тетрадя, древа, ножниц. Ошибка возникает, когда не учитывают норму и особенности основы.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смешивают единственное и множественное число: дома вместо домов или учителя вместо учитель. В таких случаях нужно проверять, о каком количестве предметов идёт речь.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даются слова с ударением и изменением основы. Чтобы избежать ошибок, полезно сравнивать слово с образцом и повторять словарные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трудные для запоминания формы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трудны не из-за длины слова, а из-за необычного изменения основы и ударения. Поэтому их полезно учить парами.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сложные слова — те, где форма множественного числа не совпадает с привычной моделью. Обычные формы запоминаются легче.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частотных трудностей в школьной практике русского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6370" y="1235675"/>
            <a:ext cx="3356211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в речи и текстах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03050" y="15417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множественного числа помогают создать картину большого пространства и множества объектов. Слова леса, звёзды, дороги делают описание более выразительным и живым.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03050" y="3243663"/>
            <a:ext cx="41655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познавательных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 множественное число удобно для перечисления групп предметов, явлений и признаков. Оно помогает говорить точно и не повторять одни и те же слова несколько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правильно употреблять множественное число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помогают говорить ясно и понятно. Слушатель сразу понимает, сколько предметов или лиц имеется в виду, и не отвлекается на грамматические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диктантах, изложениях и сочинениях ошибки во множественном числе заметны особенно быстро. Знание правил помогает писать аккуратно и уверенно.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правильно узнаёт форму слова, ему легче понимать смысл предложения и всего текста. Это важно для морфологии, орфографии и общей грамотности.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число: что важно запомнить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помогает точно называть два и более предмета, а его формы зависят от основы, ударения и значения слова. Знание правил делает речь и письмо грамотнее.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2026-05-22T06:37:58Z</dcterms:created>
  <dcterms:modified xsi:type="dcterms:W3CDTF">2026-05-22T06:37:58Z</dcterms:modified>
</cp:coreProperties>
</file>