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в литературе 1860-х годов
</a:t>
            </a:r>
            <a:pPr algn="l" indent="0" marL="0">
              <a:lnSpc>
                <a:spcPct val="90000"/>
              </a:lnSpc>
              <a:buNone/>
            </a:pPr>
            <a:r>
              <a:rPr lang="en-US" sz="20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идеи изменили спор о человеке, обществе и литературе?
</a:t>
            </a:r>
            <a:endParaRPr lang="en-US" sz="207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возник в 1860-е годы, когда после отмены крепостного права ожидание обновления столкнулось с сохранением старых порядков. Интерес к науке, университету и практическому знанию сделал этот протест особенно заметным.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и эпоха великих реформ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Широкую известность слово получило после выхода романа Тургенева «Отцы и дети» в 1862 году, где оно оказалось связано с новым типом героя и полемикой эпохи.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Нигилистом считали человека, который не принимает утверждения на веру и требует доказательств, исходя из критического отношения к традиции, привычке и общественному мнению.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журнальных спорах 1860-х годов так называли отрицание привычных норм, авторитетов и предрассудков, а также требование проверять любую мысль разумом и опытом.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 «нигилизм»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Нигилисты отвергали безусловный авторитет семьи, церкви, сословной морали и дворянского вкуса, считая, что ни одно мнение не должно приниматься только по привычке.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Высшими критериями для них были разум, опыт и проверка фактов: именно они, по их мнению, позволяют отделить истинное от ложного и полезное от пустого.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убеждение и самостоятельное мышление ценились выше наследованных правил, поэтому традиция рассматривалась не как закон, а как предмет критического анализа.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нигилистов: критика авторитетов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интерпретация взглядов демократической критики 1860-х годов; без единого количественного первоисточника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ценностей показывает, что нигилистическая программа строилась вокруг знания и жизненной проверки.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идея связана с пользой и опытом, тем выше её ценность; традиционные авторитеты оказываются на периферии.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нигилистов и их место в системе взглядов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Нигилисты выступали за равенство людей и против сословных привилегий, полагая, что общественное достоинство должно определяться не происхождением, а личной ответственностью и трудом.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рассматривался как нравственная норма и форма общественной полезности, противопоставленная праздности, чиновной карьере и жизни ради внешнего успеха.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придавалось образованию, особенно доступному для разночинцев и женщин: знание понималось как путь к самостоятельности, а не как знак избранности.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включал служение делу, практическую пользу и уважение к человеку независимо от чина, что делало программу социально демократичной.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программа нигилистов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сферах они стремились заменить наследованные ограничения принципами разума, пользы и равных возможностей.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позиций нигилистов в литературно-критической полемике 1860-х годов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нигилисты противопоставляли рациональный взгляд старым сословным нормам.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нигилистов по ключевым общественным вопросам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нигилиста в культуре 1860-х годов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 на улицах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уличной толпе его легко было узнать по простому костюму, короткой стрижке и сдержанным манерам. Такой образ подчёркивал отказ от светской эффектности и принадлежность к новой, демократической молодёжи, для которой важнее были знания и убеждения, чем внешняя представительность.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 журнальной полемике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нигилист выглядел носителем свежей правды, готовым говорить о науке, труде и общественной пользе без прикрас. Для других он был опасным разрушителем привычного мира, слишком уверенным в своей правоте и слишком холодным к традиции.
</a:t>
            </a:r>
            <a:endParaRPr lang="en-US" sz="882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университетской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журналы связывали этот тип с аудиторией, книгами, простым бытом и напряжённым спором. Он возникал как человек нового времени: собранный, независимый, внутренне строгий и почти всегда показанный на фоне учёбы, дискуссии или практической работы.
</a:t>
            </a:r>
            <a:endParaRPr lang="en-US" sz="8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Нигилисты оценивали литературу прежде всего по её способности участвовать в жизни общества, вскрывать ложь, ставить острые вопросы и побуждать читателя к размышлению.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Литературно-критическая программа: польза выше красоты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ценились произведения, где есть социальный конфликт, современная проблема и ясная мысль автора; художественная форма считалась значимой лишь постольку, поскольку помогает этой задаче.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«Чистое искусство», салонная поэзия и тексты, оторванные от реальности, вызывали недоверие, потому что казались красивыми, но бесполезными для общественного развития.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литературно-критических установок демократической печати 1860-х годов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жанров влияли не вкусовые предпочтения, а ожидание общественной действенности текста.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жанр к современным спорам и реальной проблематике, тем выше его ценность в нигилистической системе.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жанры и темы поддерживали нигилисты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Нигилисты считали, что красота не может существовать отдельно от жизни: произведение должно отвечать на реальные вопросы эпохи, а не замыкаться в самоцельной форме.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салонная поэзия, отвлечённая лирика и тексты, оторванные от труда, образования и справедливости, воспринимались ими как бесполезные для народа и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Эстетическая ценность признавалась только тогда, когда она поддерживала нравственный смысл, помогала увидеть социальные противоречия и не уводила читателя от общественных задач.
</a:t>
            </a:r>
            <a:endParaRPr lang="en-US" sz="1081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эстетизма и идеи «искусства ради искусства»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литературного критика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должен был проверять, насколько ясно произведение выражает мысль и помогает понять важные вопросы современности, а не только оценивать красоту языка.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идей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мерилом становилось общественное значение текста: способствует ли он размышлению, разоблачает ли ложь, укрепляет ли чувство ответственности перед жизнью.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пользе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Нигилистическая критика требовала жизненной правды, поэтому отвлечённые сюжеты и искусственная риторика считались слабее произведений, связанных с наблюдаемой действительностью.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реальностью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демократические журналы сделали критику публичной формой обсуждения насущных проблем, где литературный разбор превращался в разговор о путях общественного обновления.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трибуна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критериев строилась от жизненной актуальности текста к его общественной пользе.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нигилисты оценивали литературное произведение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нигилистов естествознание было образцом точности: наблюдение, опыт и проверяемость казались надёжнее отвлечённых рассуждений и традиционных авторитетов.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экспериментальный метод укрепляли веру в практический результат, поэтому знание ценилось прежде всего как средство понимания и преобразования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возникало требование к литературе: художественное слово должно опираться на реальность, современный опыт и факты, а не на красивую условность.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нигилизма с естественными науками и позитивным знанием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год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«Что делать?» стал символом новой этики труда и самоорганизации.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Чернышевский, «Что делать?», 1863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закрепило представление о возможности сознательно менять личность и общество через разум, дисциплину и полезное дело.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 приходит из разночинной среды: он образован, практичен, не любит праздности и стремится доказать свою независимость делом, а не происхождением.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он часто показан в кабинете, среди книг и научных приборов; его естественная среда — спор, наблюдение, учеба и напряжённая мыслительная работа.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литературный герой нигилистической эпохи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658" y="1808050"/>
            <a:ext cx="341958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демократическая критика 1840–1860-х годов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авторов показывает, как складывалась программа демократической и нигилистической критики.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 — от критического реализма к утилитарной оценке литературы и повышенному вниманию к общественному смыслу текста.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демократической критики и их значение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нигилистические идеи быстро вошли в журнальную полемику и стали предметом острых споров о границах обновления общества.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оппонентов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Консерваторы, часть либералов и духовенство упрекали нигилистов в разрушении традиции, упрощении духовной жизни и пренебрежении моральным наследием.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критику, именно эти споры усилили внимание к женскому вопросу, образованию, ответственности интеллигенции и связи литературы с реальностью.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нигилизма в русской общественной мысли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нигилизма по материалам темы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спорность взглядов, но и их заметное влияние на язык общественного обсуждения и литературную критику.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был продуктивен как сила обновления, но уязвим из-за категоричности и стремления подчинить искусство одному критерию.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нигилистической программы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нигилистов для русской литературы и общественной мысли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сделал литературу участником общественного спора, укрепил культ критического мышления и помог увидеть, как художественный текст отражает напряжённые поиски эпохи реформ.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2026-05-19T21:01:51Z</dcterms:created>
  <dcterms:modified xsi:type="dcterms:W3CDTF">2026-05-19T21:01:51Z</dcterms:modified>
</cp:coreProperties>
</file>