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 как художественное явление русской литературы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Эпопея о Доне, войне и судьбе человека на сломе эпох.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литературное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создавался в 1920–1940-е годы на основе донского опыта Шолохова, памяти о Гражданской войне и знания казачьего быта. Он стал одним из ключевых произведений советской литературы и предметом долгих споров об авторстве.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своеобразие: роман-эпопея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семейную хронику и исторический роман, показывая не только частную жизнь героев, но и судьбу целого казачьего мира.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широко охватывает события эпохи, вводит множество персонажей и связывает личные драмы с революцией, войной и распадом старого уклада.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остаётся Григорий Мелехов, однако его история постоянно раскрывается через жизнь станицы, что придаёт роману эпический масштаб.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Дона и степи в художественном мире романа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как пространство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Дон в романе воспринимается как знак родины, исторической памяти и устойчивости. Она соединяет поколения и напоминает о непрерывности жизни даже в годы потрясений.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как живой ритм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переправы, дороги и разливы создают ощущение огромного живого мира. Пейзаж не просто украшает текст, а отражает состояние героев и движение истории.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и донской казачий мир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Мелеховых показывает внутренние конфликты казачьего быта, где авторитет старших, труд и честь определяют поведение каждого члена семьи.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Астаховых, Коршуновых и Кошевых расширяют картину станицы, показывая разные жизненные позиции — от верности традиции до открытого протеста.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и мужские характеры в романе резко индивидуальны, но все они сформированы одной средой, где личный выбор постоянно проверяется нравственными нормами.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систему персонажей Шолохов раскрывает целый мир, в котором сила, достоинство, страсть и надлом существуют рядом и нередко приводят к трагедии.
</a:t>
            </a:r>
            <a:endParaRPr lang="en-US" sz="8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конфликта в романе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внешняя история тесно переплетена с личной жизнью героев и не оставляет им устойчивой опоры.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война и революция: именно они сильнее всего разрушают привычный уклад и обостряют частные конфликты.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романа М. А. Шолохова «Тихий Дон»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185" y="1627229"/>
            <a:ext cx="1101300" cy="881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7137" y="1592249"/>
            <a:ext cx="95100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112" y="1592249"/>
            <a:ext cx="951000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Мелехов как трагический герой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постоянно ищет правду, но не может принять окончательную сторону, потому что видит жестокость и противоречия по обе стороны гражданской войны.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судьба связана с любовью, которая не приносит покоя. Чувство становится источником силы и одновременно усиливает внутренний разлад героя.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и совесть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Воинский долг, семейная ответственность и собственная совесть вступают в конфликт, из-за чего Григорий оказывается в ситуации постоянного трагического напряжения.
</a:t>
            </a:r>
            <a:endParaRPr lang="en-US" sz="11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романе: Аксинья и Наталья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Аксинья показана как сильная и независимая натура, способная идти против привычных запретов ради подлинного чувства и личной свободы.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подчёркивает цену страсти в мире, где женщине трудно отстоять право на собственное счастье без осуждения окружающих.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воплощает верность дому, терпение и внутреннюю жертвенность. Её судьба раскрывает тяжесть семейного долга в патриархальной среде.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Аксиньи и Натальи делает трагедию романа глубже: обе героини по-разному страдают от правил, которые ограничивают женскую судьбу.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370220"/>
            <a:ext cx="4452300" cy="7595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персонажи и их художественные функции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роль каждый персонаж играет в раскрытии темы романа.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сокращённом наборе персонажей видно, что каждый из них раскрывает отдельную сторону конфликта и нравственного мира произведения.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А. Шолохова «Тихий Дон»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романа: разговорная речь, диалектизмы и фольклор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передаёт особенности донского говора, казачьей лексики и живой разговорной интонации, благодаря чему персонажи звучат убедительно и естественно.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поговорки и фольклорные обороты помогают показать народное мышление, а также связывают роман с устной традицией казачества.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речь сочетает точную бытовую деталь с лиризмом и эпической широтой, поэтому текст воспринимается одновременно как живой и масштабный.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сюжета и историческое движение романа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частная жизнь героев постепенно подчиняется историческим потрясениям.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как перелом привычной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военные сцены в романе связаны не с парадом, а с тревогой, сборами и тяжёлым прощанием. Через такие эпизоды видно, как война внезапно вмешивается в семейный порядок и заставляет людей быстро взрослеть.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без героического ореола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 фронтовую повседневность через усталость, страх, грязь окопов и растерянность. Война перестаёт быть торжественным событием и превращается в испытание, где человек постоянно сталкивается с предельным напряжением.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Насилие, расправы и общая усталость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сценах отступлений, расправ и взаимной жестокости война раскрывается как разрушительная стихия. Она ломает доверие между людьми, притупляет сострадание и делает личную трагедию частью большой исторической катастрофы.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в романе: люди на фоне большой истории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романа и внутренняя жизнь героев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раскрывает характеры через паузы, жесты и сдержанные реплики: именно молчание часто точнее слов передаёт боль, сомнение и внутреннее напряжение героя.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Григорий, Аксинья и Наталья показаны не как схемы, а как живые люди, чьи чувства меняются под давлением любви, ревности, долга и исторического выбора.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 усиливает правдоподобие эпохи: внутренние переживания героев звучат особенно остро на фоне войны, распада семьи и крушения привычного мира.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противопоставления в романе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противоположностей не просто названа, а переживается героями как реальная жизненная развилка.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резче столкновение полюсов, тем сильнее трагическое звучание романа и внутренний разлад персонажей.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художественной структуры романа М. А. Шолохова «Тихий Дон»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романа: чередование частного и общего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начинается с бытовой и семейной среды, где привычный уклад кажется устойчивым и понятным.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станицы разворачиваются споры, любовь и напряжение между людьми, которое уже предвещает более крупные потрясения.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перелом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революционные события вторгаются в повседневность, меняя судьбы героев быстрее, чем они успевают к этому приспособиться.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дому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эпизоды подводят к опустошённому, но не исчезнувшему родному пространству, где частная судьба соединяется с судьбой народа.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дома, земли и рода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романе — это не только жилище, но и знак памяти, порядка и семейной опоры; его утрата воспринимается как начало нравственного распада.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связана с трудом, укоренённостью и правом человека жить на своём месте, поэтому разрыв с ней становится источником духовной неустойчивости.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Родовые связи показывают, что исторические потрясения разрушают не только общество, но и самую основу личной идентичности героя.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романа по уровням текста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уровни текста создают целостный художественный эффект.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сила романа рождается из взаимодействия сюжета, композиции, языка и образной системы.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романа М. А. Шолохова «Тихий Дон»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остаётся важным для современного читателя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помогает понять, как гражданский раскол разрушает доверие между людьми и превращает соседей, родственников и друзей в противников.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идеологическая вражда особенно опасна тогда, когда затрагивает семью, дом и повседневные человеческие связи.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важен образ героя, который ищет правду, но не находит простого ответа, — это заставляет размышлять о личной ответственности.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ценность мира и человеческого достоинства особенно заметна в момент исторического потрясения.
</a:t>
            </a:r>
            <a:endParaRPr lang="en-US" sz="8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доминанты «Тихого Дона»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доминант показывает, что роман строится одновременно как масштабное повествование и как история внутреннего выбора.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эпическое и психологическое начало; историзм и лиризм уточняют и углубляют авторский замысел.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художественного анализа романа М. А. Шолохова «Тихий Дон»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53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Дон»: роман, где история проверяет человека
</a:t>
            </a:r>
            <a:endParaRPr lang="en-US" sz="3953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показал, как эпическая широта, психологическая глубина и живой язык соединяются в истории о человеке, чья личная драма стала отражением судьбы целой эпохи.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2026-05-20T04:34:35Z</dcterms:created>
  <dcterms:modified xsi:type="dcterms:W3CDTF">2026-05-20T04:34:35Z</dcterms:modified>
</cp:coreProperties>
</file>