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 их построение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проверить и построить параллельные прямые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вокруг нас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Рельсы, тетрадные клетки, полки и дорожная разметка каждый день показывают, как выглядят параллельные линии. В геометрии это не только наблюдение, но и точный способ строить аккуратные чертежи.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параллельных прямых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16325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пересекаются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в одной плоскости называют параллельными, если при любом продолжении они не встретятся. Это главное свойство сразу отличает их от пересекающихся прямых.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371918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записывают знаком ∥: a ∥ b. Такая запись кратко показывает, что две прямые имеют одно направление и не пересекаются в данной плоскости.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027499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«идут» в одном направлении, будто сохраняют одинаковый наклон. Поэтому на чертеже они выглядят ровными и согласованными по всей длине.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683087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параллельными прямыми в любом месте одинаково. Если измерять его по перпендикуляру, можно увидеть, что линии остаются на одной и той же дистанции.
</a:t>
            </a:r>
            <a:endParaRPr lang="en-US" sz="996" dirty="0"/>
          </a:p>
        </p:txBody>
      </p:sp>
      <p:sp>
        <p:nvSpPr>
          <p:cNvPr id="16" name="Text 6"/>
          <p:cNvSpPr txBox="1"/>
          <p:nvPr/>
        </p:nvSpPr>
        <p:spPr>
          <a:xfrm>
            <a:off x="7338650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Бесконечное продолжение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мысленно продлить обе прямые бесконечно, они всё равно не пересекутся. Именно это свойство лежит в основе понятия параллельности в геометрии.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параллельность в 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 и дорога
</a:t>
            </a:r>
            <a:pPr algn="ctr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рельсы и полосы дорожной разметки — самые понятные примеры параллельных линий. Они задают одинаковое направление и помогают точно ориентироваться на местности. На таких объектах легко заметить, что расстояние между линиями не меняется.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 линейка
</a:t>
            </a:r>
            <a:pPr algn="ctr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тетради параллельные линии встречаются в клетках и строках, а на линейке — по её краям. Эти примеры особенно удобны на уроке, потому что их можно увидеть, измерить и использовать в чертежах прямо на месте.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Полки и окна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Полки в шкафу, рамы окон и элементы мебели тоже часто расположены параллельно. Это делает конструкцию аккуратной, симметричной и удобной для сборки. Такой пример показывает, что параллельность важна не только в математике, но и в быту.
</a:t>
            </a:r>
            <a:endParaRPr lang="en-US" sz="9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по углам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пересечены секущей и накрест лежащие углы равны, то прямые параллельны. Этот признак часто используют в задачах, где нужно сделать вывод по чертежу.
</a:t>
            </a:r>
            <a:endParaRPr lang="en-US" sz="1033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соответствующих углов тоже доказывает параллельность прямых. Такой способ удобен, когда на рисунке легко сравнить положения углов относительно секущей.
</a:t>
            </a:r>
            <a:endParaRPr lang="en-US" sz="965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сумма односторонних внутренних углов равна 180°, то прямые параллельны. Это признак особенно полезен, когда углы даны в виде выражений или числовых значений.
</a:t>
            </a:r>
            <a:endParaRPr lang="en-US" sz="1036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 достаточно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вывода о параллельности не нужно проверять все признаки сразу. Достаточно одного верного соотношения углов, если оно выполнено точно и подтверждено на чертеже.
</a:t>
            </a:r>
            <a:endParaRPr lang="en-US" sz="9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прямых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признака помогают установить параллельность по углам, образованным секущей.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один из трёх признаков достаточен для вывода о параллельности.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признаках параллельности прямых, школьный курс геометрии
</a:t>
            </a:r>
            <a:endParaRPr lang="en-US" sz="7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параллельную прямую через точку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по угловому признаку параллельности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линейкой и угольником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как опора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Линейку кладут вдоль заданной прямой и используют как неподвижную направляющую. Она помогает сохранить ровное движение угольника и не сбить направление построения.
</a:t>
            </a:r>
            <a:endParaRPr lang="en-US" sz="122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у 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сначала прикладывают к исходной прямой так, чтобы его край совпал с линией. Это задаёт нужный наклон для будущей параллельной прямой.
</a:t>
            </a:r>
            <a:endParaRPr lang="en-US" sz="131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без поворота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угольник аккуратно сдвигают вдоль линейки к нужной точке, не меняя его положения. Благодаря этому сохраняется то же направление, что и у исходной прямой.
</a:t>
            </a:r>
            <a:endParaRPr lang="en-US" sz="131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отмеченную точку проводят линию по краю угольника. Полученная прямая будет параллельна исходной, если инструмент не повернули при переносе.
</a:t>
            </a:r>
            <a:endParaRPr lang="en-US" sz="12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построения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нужна как неподвижная опора, вдоль которой сдвигают угольник. Она помогает сохранить одинаковое направление при переносе инструмента к точке построения.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задаёт точный угол и позволяет провести прямую с тем же наклоном. В изображении важно показать его два положения: у исходной прямой и у нужной точки.
</a:t>
            </a:r>
            <a:endParaRPr lang="en-US" sz="927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нужен для аккуратного черчения и лёгкой корректировки. Он оставляет тонкую линию, по которой удобно проверять построение и при необходимости исправлять неточности.
</a:t>
            </a:r>
            <a:endParaRPr lang="en-US" sz="927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Отмеченная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вне прямой показывает место, через которое нужно провести новую линию. Именно через неё строится параллельная прямая, а не рядом с ней.
</a:t>
            </a:r>
            <a:endParaRPr lang="en-US" sz="10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способы построения параллельных прямых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построения и их особенности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основные способы построения параллельной прямой по инструментам и удобству.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ускоряет работу, а построение по углам полезно для проверки и точного контроля чертежа.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определение расстояния между параллельными прямыми и перпендикуляра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перпендикуляр показывает истинное расстояние между параллельными прямыми и остаётся одинаковым в любой точке.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угол, под которым измеряют кратчайшее расстояние между параллельными прямыми.
</a:t>
            </a:r>
            <a:endParaRPr lang="en-US" sz="26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при секущей и параллельных прямых, школьный курс геометрии
</a:t>
            </a:r>
            <a:endParaRPr lang="en-US" sz="71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секущей и параллельных прямых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параллельных прямых первые два вида углов совпадают по величине, а третья пара всегда образует развернутый угол.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равенство углов или сумма 180° выполняются, можно уверенно сделать вывод о параллельности прямых.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построения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углы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Измерьте получившиеся углы транспортиром или сравните их с угольником. Если соответствующие или накрест лежащие углы равны, построение выполнено верно.
</a:t>
            </a:r>
            <a:endParaRPr lang="en-US" sz="1469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сумму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используются односторонние внутренние углы, проверьте их сумму. Она должна быть равна 180°, иначе линия построена с ошибкой.
</a:t>
            </a:r>
            <a:endParaRPr lang="en-US" sz="1469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Оценить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Посмотрите, не изменился ли наклон прямой при переносе инструмента. Даже небольшой сдвиг может нарушить параллельность и исказить чертёж.
</a:t>
            </a:r>
            <a:endParaRPr lang="en-US" sz="1469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итог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условия совпали, проведённая линия параллельна заданной прямой. После проверки можно аккуратно обвести результат и отметить его на чертеже.
</a:t>
            </a:r>
            <a:endParaRPr lang="en-US" sz="14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16325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угольник сдвигают не вдоль линейки, а чуть поворачивают, направление линии меняется. В результате построение теряет параллельность, хотя на глаз ошибка может быть незаметной.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71918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Небрежно поставленная точка вне прямой приводит к смещению всего построения. Чем точнее отмечено место, тем легче провести правильную параллельную линию.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7499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совмещение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инструмент прикладывают не к самой прямой, а рядом с ней. Тогда новая линия повторяет неточный наклон и уже не является параллельной.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683087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измерении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чтение транспортира или спешка при сравнении углов дают неверный вывод. Из-за этого ученик может считать чертёж верным, хотя прямые пересекаются.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338650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построения не перепроверить результат, легко пропустить небольшое отклонение. В геометрии даже маленькая неточность влияет на весь ответ задачи.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вокруг нас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 ведут вперёд
</a:t>
            </a:r>
            <a:pPr algn="ctr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железной дороге рельсы идут рядом на одинаковом расстоянии и не должны пересекаться. Именно поэтому они так хорошо показывают идею параллельных прямых. Такой пример помогает сразу увидеть, зачем в геометрии важно одинаковое направление линий.
</a:t>
            </a:r>
            <a:endParaRPr lang="en-US" sz="854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 порядок
</a:t>
            </a:r>
            <a:pPr algn="ctr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 клетчатой тетради, края линейки или аккуратные полки в шкафу тоже напоминают параллельные прямые. Они создают ощущение порядка и помогают точно размещать предметы, чертежи и записи. Геометрия здесь становится частью повседневной жизни.
</a:t>
            </a:r>
            <a:endParaRPr lang="en-US" sz="850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разметка
</a:t>
            </a:r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 дорожной разметки часто проводят так, чтобы они шли в одном направлении и сохраняли расстояние. Это делает движение понятным и безопасным. На таком примере легко заметить, что параллельность полезна не только в математике, но и в технике.
</a:t>
            </a:r>
            <a:endParaRPr lang="en-US" sz="858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параллельность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школьном признаке параллельности прямых и проверке углов при секущей.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244680"/>
            <a:ext cx="3432300" cy="16353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основных терминов темы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помогают точно читать условие, строить чертежи и доказывать параллельность без путаницы в названиях углов и прямых.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названия элементов рисунка позволяют быстро применять признаки параллельности и избегать ошибок в доказательствах.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принадлежности для геометрических построений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точного построения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геометрии каждый инструмент выполняет свою задачу: один измеряет, другой направляет, третий помогает исправить чертёж.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построения зависит не от одного предмета, а от правильного выбора инструмента на каждом этапе работы.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493528"/>
            <a:ext cx="513600" cy="5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21656"/>
            <a:ext cx="513600" cy="51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06762"/>
            <a:ext cx="513600" cy="51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другими разделами геометрии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напрямую связаны с равенством и суммой углов. Поэтому умение работать с углами нужно для доказательств и построений.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параллельными прямыми измеряют по перпендикуляру. Это связывает тему с построением прямых углов и кратчайших отрезков.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и многоугольники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треугольники и многоугольники параллельные прямые помогают находить неизвестные углы, сравнивать стороны и объяснять свойства фигур.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схемы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математике, черчении и технических рисунках параллельные линии делают изображение точным, понятным и удобным для измерений.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помогают строить точные чертежи, проверять углы и решать задачи. Если знать признаки параллельности и уверенно работать с инструментами, геометрия становится понятнее.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2026-05-29T01:16:53Z</dcterms:created>
  <dcterms:modified xsi:type="dcterms:W3CDTF">2026-05-29T01:16:53Z</dcterms:modified>
</cp:coreProperties>
</file>