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функция с натуральным показателем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показатель меняет вид графика.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функция: от формулы к графику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функция показывает, как один показатель меняет форму графика, симметрию и поведение при отрицательных значениях.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степени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формула при разных показателях даёт разные графики. Это помогает увидеть связь между записью функции и её поведением на координатной плоскости.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Чётность степени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Чётность степени определяет симметрию и знак значений слева от нуля. Именно поэтому графики при чётных и нечётных n выглядят по-разному.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признаки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с осями и значения при x&lt;0 позволяют быстро проверять построение. Эти признаки особенно полезны, когда график нужно распознать без вычислений.
</a:t>
            </a:r>
            <a:endParaRPr lang="en-US" sz="895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эталона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n=1,2,3 показывает, как усложняется форма: от прямой к кривой и далее к S-образному графику. Так легче запомнить семейство функций.
</a:t>
            </a:r>
            <a:endParaRPr lang="en-US" sz="8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примеры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функция натурального показателя записывается как f(x)=x^n, где n — число 1, 2, 3 и далее. Такой вид функции изучают прежде всего на целых положительных степенях.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n=1 получается f(x)=x. При n=2 имеем x·x, а при n=3 — x·x·x. Каждая следующая степень меняет поведение графика заметнее.
</a:t>
            </a:r>
            <a:endParaRPr lang="en-US" sz="993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рассматриваем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n=0 выражение равно 1 при x≠0, но в этом уроке основное внимание уделяется именно натуральным показателям, начиная с единицы.
</a:t>
            </a:r>
            <a:endParaRPr lang="en-US" sz="993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Изменяя только показатель, можно наблюдать, как одна и та же запись превращается в разные кривые. Это и есть главный смысл темы.
</a:t>
            </a:r>
            <a:endParaRPr lang="en-US" sz="9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график по таблице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нескольким опорным значениям помогает увидеть форму функции без лишних выкладок.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для n=2
</a:t>
            </a:r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n=2 график изгибается вверх и образует U-образную форму. Он касается оси Ox в точке (0,0), а по обе стороны от нуля значения остаются положительными.
</a:t>
            </a:r>
            <a:endParaRPr lang="en-US" sz="996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Кубическая кривая для n=3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n=3 появляется S-образная кривая. Она проходит через начало координат, но слева уходит вниз, а справа быстро поднимается вверх, меняя знак.
</a:t>
            </a:r>
            <a:endParaRPr lang="en-US" sz="947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для n=1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n=1 функция становится самой простой: y=x. Это прямая линия, которая проходит через начало координат и одинаково поднимается вправо и вниз влево.
</a:t>
            </a:r>
            <a:endParaRPr lang="en-US" sz="947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Эталонные случаи: 1, 2, 3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и нечётные степени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значения
</a:t>
            </a:r>
            <a:pPr algn="l" indent="0" marL="0">
              <a:lnSpc>
                <a:spcPct val="8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степень сохраняет одинаковые значения для x и -x. Поэтому график можно мысленно сложить пополам по оси Oy, и обе части совпадут.
</a:t>
            </a:r>
            <a:endParaRPr lang="en-US" sz="978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слева от нуля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чётных степеней отрицательное число в возведении в степень даёт положительный результат. Например, при x=-2 и n=2 получается 4, а при n=4 — ещё больше положительное число.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знака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Нечётная степень ведёт себя иначе: знак числа сохраняется. Поэтому слева от нуля график оказывается ниже оси Ox, а справа — выше.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 началу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нечётных n график симметричен относительно начала координат. Это значит, что точке справа от нуля соответствует такая же по форме точка слева, но с противоположным знаком.
</a:t>
            </a:r>
            <a:endParaRPr lang="en-US" sz="8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графика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Запомним базовые точки и поведение функции y=x^n при натуральном n.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степеней график проходит через начало координат; значение в точке -1 зависит от чётности показателя.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y=x^n при натуральном n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функция растёт и убывает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Нечётные степени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нечётный, график идёт слева направо без разворота. С ростом x значение функции тоже растёт, поэтому такая функция возрастает на всей числовой прямой.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степени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чётных степеней левая ветвь спускается к нулю, а правая поднимается вверх. В точке x=0 находится самое маленькое значение, то есть минимум.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точки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рост удобно по нескольким точкам: слева от нуля, в нуле и справа от нуля. Так видно, где график идёт вверх, а где — вниз.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направления роста помогает быстрее строить график и решать задания на сравнение значений. Особенно это важно, когда формула дана без рисунка.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график при росте n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степени в одних и тех же точках: видно, как возрастает крутизна графика.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показатель, тем сильнее различие между областью около нуля и удалёнными точками.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функции y=x^n при x = -2, -1, 0, 1, 2
</a:t>
            </a:r>
            <a:endParaRPr lang="en-US" sz="11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коэффициент a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растяжение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Множитель a не меняет сам тип графика, а лишь задаёт, насколько высоко или низко расположены его точки. Чем больше |a|, тем сильнее вертикальное растяжение.
</a:t>
            </a:r>
            <a:endParaRPr lang="en-US" sz="993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сжатие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0&lt;|a|&lt;1, значения y становятся ближе к оси Ox, и график выглядит более «приплюснутым». Форма сохраняется, но все точки смещаются к середине.
</a:t>
            </a:r>
            <a:endParaRPr lang="en-US" sz="993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по оси Ox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a&lt;0 все точки отражаются относительно оси Ox. Верхняя часть графика оказывается ниже, а нижняя — выше, при этом чётность степени не меняется.
</a:t>
            </a:r>
            <a:endParaRPr lang="en-US" sz="993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прежним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y=x^n и y=a·x^n удобно смотреть на одну и ту же степень. Меняется только масштаб по вертикали, а не расположение по x.
</a:t>
            </a:r>
            <a:endParaRPr lang="en-US" sz="9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 вертикали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Исходный 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исходный график y=x^n и отмечают его характерные точки. Это помогает увидеть, от какой формы начинается преобразование.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Сдвиг по вертикали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 каждому значению y прибавляют b. Если b положительное, график поднимается вверх; если отрицательное, опускается вниз на то же число.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сдвига проверяют новые пересечения с осями и положение опорных точек. Симметрия сохраняется, но рисунок графика расположен уже на новом уровне.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простые уравнения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зависит от чётности показателя и знака правой части.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и чётность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удобно читать по виду графика и по чётности степени.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не бывает отрицательным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считать, что квадрат любого числа может быть отрицательным. При любом x значение x² не меньше нуля, поэтому знак ответа нужно проверять отдельно.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знака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нечётной степени знак сохраняется: отрицательное число остаётся отрицательным. Если забыть это свойство, легко ошибиться в знаках и расположении графика.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опорных точек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графика важно проверять опорные точки, особенно x=0 и x=-1. Именно они быстро показывают симметрию, пересечение с осями и правильную форму кривой.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основных графиков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случай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y=x — самая простая линия: он проходит через начало координат и одинаково ведёт себя по обе стороны от него. Это отправная точка для сравнения.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случай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y=x² симметричен относительно оси Oy и имеет минимум в начале координат. Он не уходит ниже оси Ox, поэтому сразу отличается от прямой.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случай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y=x³ уже меняет знак при x&lt;0 и образует S-образную кривую. Он сохраняет симметрию относительно начала координат и показывает более сложное поведение.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и сравнение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опорные точки графика степенной функции и сразу увидите, как показатель влияет на поведение кривой. Таблица помогает быстро запомнить основные значения.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графики проходят через (0,0) и (1,1); знак в точке -1 зависит от чётности.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y=x^n при натуральном n.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для каких степеней график симметричен относительно оси Oy. Это верно для всех чётных n, потому что значения слева и справа от нуля совпадают.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степень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вид графика у y=x^4: он похож на более «узкую» параболу, чем y=x², и тоже не опускается ниже оси Ox.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и масштаб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что сделает умножение y=x^3 на -2. График отразится относительно оси Ox и станет более крутым, но останется кубическим.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взгляд на семейство функций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форму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показатель n: именно он задаёт, будет ли график симметричен относительно оси Oy или начала координат. Это основа всего семейства.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масштаб
</a:t>
            </a:r>
            <a:pPr algn="l" indent="0" marL="0">
              <a:lnSpc>
                <a:spcPct val="80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 на знак и величину коэффициента a. Он не меняет степень, но растягивает, сжимает или отражает график относительно оси Ox.
</a:t>
            </a:r>
            <a:endParaRPr lang="en-US" sz="915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Сдвигаем график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учитывают добавку b. Она сдвигает весь график вверх или вниз, не разрушая его общую форму и симметрию.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семейство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разные формулы дают одно семейство рисунков, узнаваемых по опорным точкам и виду кривой. Это помогает быстро читать и сравнивать графики.
</a:t>
            </a:r>
            <a:endParaRPr lang="en-US" sz="8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 что важно запомнить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знаете, как показатель n меняет график: он определяет чётность, симметрию и знак при x&lt;0. Узнавать пряую, параболу и кубическую кривую — значит уверенно читать формулы и решать задания.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2026-07-25T09:17:35Z</dcterms:created>
  <dcterms:modified xsi:type="dcterms:W3CDTF">2026-07-25T09:17:35Z</dcterms:modified>
</cp:coreProperties>
</file>