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и хозяйственная деятельность человека: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человека и животных в природе, влияние хозяйства и задачи охраны.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животных в жизни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поддерживают природу и обеспечивают свои роли в экосистемах. Люди влияют на них как разрушительно, так и охранно. Сохранение биоразнообразия важно из-за ограниченности ресурсов.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пищевых цепях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обеспечивают перемещение энергии между уровнями пищевой цепи, питаясь друг другом. Это помогает поддерживать баланс в экосистемах и регулирует численность разных видов.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и распространение растений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опыляют цветы, обеспечивая размножение растений. Без их работы снизился бы рост лесов и лугов, что ухудшило бы среду обитания для многих животных.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хищников в регулировании популяций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контролируют численность травоядных животных, предотвращая их чрезмерное размножение. Это важный механизм сохранения экосистем и поддержания разнообразия видов.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животных в природе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их обитатели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служат домом для медведей, птиц и многих мелких животных. Здесь много укрытий и пищи, что создаёт подходящие условия для жизни и размножения.
</a:t>
            </a:r>
            <a:endParaRPr lang="en-US" sz="128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и их роль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населены рыбами, амфибиями и насекомыми. Они обеспечивают водные ресурсы и пищу, а также играют роль миграционных путей для некоторых видов.
</a:t>
            </a:r>
            <a:endParaRPr lang="en-US" sz="128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приспособления животных
</a:t>
            </a:r>
            <a:pPr algn="l" indent="0" marL="0">
              <a:lnSpc>
                <a:spcPct val="130039"/>
              </a:lnSpc>
              <a:buNone/>
            </a:pPr>
            <a:r>
              <a:rPr lang="en-US" sz="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степей, например суслики, умеют выживать в условиях открытого пространства и колебаний температуры, используя норы и подвижный образ жизни.
</a:t>
            </a:r>
            <a:endParaRPr lang="en-US" sz="1148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среды обитания животных
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хозяйственной деятельности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расширяет пахотные земли, что приводит к сокращению лесных и природных территорий.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транспорт изменяют ландшафты, создают барьеры для миграции и разрушают природные экосистемы.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загрязняет воздух и воду, негативно влияя на здоровье животных и качество среды их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063" y="632075"/>
            <a:ext cx="3430274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 России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отраслей хозяйства на животных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сферы хозяйственной деятельности оказывают специфическое воздействие на животный мир.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отрасли вызывают разрушение среды и уменьшают количество животных через разные механизмы.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сельского хозяйства на дикую природу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площадей под посевы уменьшает территории диких животных и приводит к исчезновению редких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осушение болот сокращают естественные места обитания птиц и млекопитающих.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 уничтожает насекомых, отравляет птиц и мелких зверей, нарушая пищевые цепи.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хозяйство снижает биологическое разнообразие, ослабляет экосистемные функции и устойчивость.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водных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 промышленных отходов в реки снижает численность рыб и амфибий, нарушая их жизненные циклы. Вода теряет качество и становится опасной для обитателей.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животные биотопы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изменяет рельеф и уничтожает растительность. Эти нарушения уничтожают места обитания и кормовую базу животных.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000" y="1245253"/>
            <a:ext cx="5019900" cy="32599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1000" y="232200"/>
            <a:ext cx="83277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строительства для животного мира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89800" y="1459725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и фрагментация 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и инфраструктуры приводит к исчезновению лесов и болот, разделяет популяции и ограничивает доступ к территории для многих животных.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89800" y="3050850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уязвимость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воробьи и голуби, успешно приспосабливаются к урбанизированной среде, в то время как лесные животные испытывают трудности.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Красная книга РФ, последние данные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снижения популяций животных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сократился на 80% за столетие, журавли уменьшились вдвое-пятикратно, зубр восстанавливается благодаря проектам защиты.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серьёзное сокращение численности ряда видов из-за хозяйственной деятельности и среды, требующей охраны.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миграция животных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и железные дороги разрезают привычные маршруты животных, затрудняя доступ к кормовым и местам размножения, что ухудшает их выживание и размножение.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Преграды на миграционных путях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часто гибнут под колёсами машин, особенно в сезон миграций. Это серьёзная угроза крупным млекопитающим, снижая их численность и нарушая популяционные связи.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Дорожно-транспортные происшествия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специальных тоннелей и эко-мостов помогает безопасно пересекать дороги, сохраняя миграционные пути и снижая гибель животных на транспорте.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туннели и мосты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воздействия хозяйственной 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воздействия и возможности для смягчения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 их влияние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кролики изменили природу Австралии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Завезённые в Австралию кролики быстро распространились, вытесняя местных животных и разрушая растительность. Их размножение без контроля привело к серьёзным экологическим проблемам и изменению ландшафтов.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инвазивы в России: борщевик и жук-мармеладница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Борщевик разросся на пастбищах, ухудшая питание скота. Жук-мармеладница повреждает леса и сады, снижая урожайность. Эти виды не имеют естественных врагов и быстро захватывают новые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рыболовство: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Неконтролируемая охота привела к исчезновению туров, тарпанов и морской коровы. Потери этих видов повлияли на экосистемы и снизили биоразнообразие в регионах их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 рыбы истощает водоёмы, сокращая численность выдр, морских птиц и тюленей. Такие изменения нарушают пищевые цепи и уменьшают устойчивость водных экосистем.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влияние: заповедники и национальные парки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регулирование деятельности людей внутри ООПТ минимизируют негативные воздействия на природу и способствуют восстановлению нарушенных экосистем.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ООПТ сохраняет уникальные экосистемы и редкие виды, предоставляя им безопасные места для жизни и размножения.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«Брянский лес» обеспечивает защите зубров и медведей, а национальный парк «Куршская коса» сохраняет редкие птицы и растения региона.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восстановлению редких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и реинтродукция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питомники разводят исчезающие виды, такие как зубр и дальневосточный леопард, для последующего выпуска в дикую природу. Это помогает увеличить их численность и сохранить генетическое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восстановления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усилий численность дальневосточного леопарда поднялась до около 120 особей. Также успешно восстановлены популяции бобров и сапсанов, что улучшило состояние местных экосистем.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может организовывать совместные природоохранные мероприятия, что увеличивает их эффективность и распространяет экологические ценности.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родителей и учителей помогает создавать общую экологическую культуру и поддерживает инициативы по защите окружающей среды.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Экоуроки и кружки дают знания о проблемах окружающей среды и способах их решения, стимулируя интерес к охране природы.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детей в акциях по сбору макулатуры и посадке деревьев формирует уважительное отношение к природе и развивает навыки бережного отношения к животным.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образование: роль школы и семьи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059482"/>
            <a:ext cx="4813500" cy="33906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животных России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численность и основные угрозы для редких видов животных, включённых в Красную книгу РФ.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находятся под угрозой из-за антропогенного давления, требуется комплексная охрана и восстановление среды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 каждого: что можно сделать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помогает уменьшить загрязнение окружающей среды и сохранить природные ресурсы. Регулярное участие в школьных экологических проектах формирует привычку заботиться о природе.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отказаться от продукции, связанной с редкими животными, и поддерживать природоохранные организации. Волонтёрство и участие в акциях Красной книги помогают сохранять биоразнообразие.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 — залог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кардинально меняет природу, но благодаря ответственному подходу и охране мы можем сохранить животных и экосистемы для будущих поколений.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2026-05-08T22:15:51Z</dcterms:created>
  <dcterms:modified xsi:type="dcterms:W3CDTF">2026-05-08T22:15:51Z</dcterms:modified>
</cp:coreProperties>
</file>